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Masters/slideMaster19.xml" ContentType="application/vnd.openxmlformats-officedocument.presentationml.slideMaster+xml"/>
  <Override PartName="/ppt/slideMasters/slideMaster2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slideLayouts/slideLayout12.xml" ContentType="application/vnd.openxmlformats-officedocument.presentationml.slideLayout+xml"/>
  <Override PartName="/ppt/theme/theme5.xml" ContentType="application/vnd.openxmlformats-officedocument.theme+xml"/>
  <Override PartName="/ppt/slideLayouts/slideLayout13.xml" ContentType="application/vnd.openxmlformats-officedocument.presentationml.slideLayout+xml"/>
  <Override PartName="/ppt/theme/theme6.xml" ContentType="application/vnd.openxmlformats-officedocument.theme+xml"/>
  <Override PartName="/ppt/slideLayouts/slideLayout14.xml" ContentType="application/vnd.openxmlformats-officedocument.presentationml.slideLayout+xml"/>
  <Override PartName="/ppt/theme/theme7.xml" ContentType="application/vnd.openxmlformats-officedocument.theme+xml"/>
  <Override PartName="/ppt/slideLayouts/slideLayout15.xml" ContentType="application/vnd.openxmlformats-officedocument.presentationml.slideLayout+xml"/>
  <Override PartName="/ppt/theme/theme8.xml" ContentType="application/vnd.openxmlformats-officedocument.theme+xml"/>
  <Override PartName="/ppt/slideLayouts/slideLayout16.xml" ContentType="application/vnd.openxmlformats-officedocument.presentationml.slideLayout+xml"/>
  <Override PartName="/ppt/theme/theme9.xml" ContentType="application/vnd.openxmlformats-officedocument.theme+xml"/>
  <Override PartName="/ppt/slideLayouts/slideLayout17.xml" ContentType="application/vnd.openxmlformats-officedocument.presentationml.slideLayout+xml"/>
  <Override PartName="/ppt/theme/theme10.xml" ContentType="application/vnd.openxmlformats-officedocument.theme+xml"/>
  <Override PartName="/ppt/slideLayouts/slideLayout18.xml" ContentType="application/vnd.openxmlformats-officedocument.presentationml.slideLayout+xml"/>
  <Override PartName="/ppt/theme/theme11.xml" ContentType="application/vnd.openxmlformats-officedocument.theme+xml"/>
  <Override PartName="/ppt/slideLayouts/slideLayout19.xml" ContentType="application/vnd.openxmlformats-officedocument.presentationml.slideLayout+xml"/>
  <Override PartName="/ppt/theme/theme12.xml" ContentType="application/vnd.openxmlformats-officedocument.theme+xml"/>
  <Override PartName="/ppt/slideLayouts/slideLayout20.xml" ContentType="application/vnd.openxmlformats-officedocument.presentationml.slideLayout+xml"/>
  <Override PartName="/ppt/theme/theme13.xml" ContentType="application/vnd.openxmlformats-officedocument.theme+xml"/>
  <Override PartName="/ppt/slideLayouts/slideLayout21.xml" ContentType="application/vnd.openxmlformats-officedocument.presentationml.slideLayout+xml"/>
  <Override PartName="/ppt/theme/theme14.xml" ContentType="application/vnd.openxmlformats-officedocument.theme+xml"/>
  <Override PartName="/ppt/slideLayouts/slideLayout22.xml" ContentType="application/vnd.openxmlformats-officedocument.presentationml.slideLayout+xml"/>
  <Override PartName="/ppt/theme/theme15.xml" ContentType="application/vnd.openxmlformats-officedocument.theme+xml"/>
  <Override PartName="/ppt/slideLayouts/slideLayout23.xml" ContentType="application/vnd.openxmlformats-officedocument.presentationml.slideLayout+xml"/>
  <Override PartName="/ppt/theme/theme16.xml" ContentType="application/vnd.openxmlformats-officedocument.theme+xml"/>
  <Override PartName="/ppt/slideLayouts/slideLayout24.xml" ContentType="application/vnd.openxmlformats-officedocument.presentationml.slideLayout+xml"/>
  <Override PartName="/ppt/theme/theme17.xml" ContentType="application/vnd.openxmlformats-officedocument.theme+xml"/>
  <Override PartName="/ppt/slideLayouts/slideLayout25.xml" ContentType="application/vnd.openxmlformats-officedocument.presentationml.slideLayout+xml"/>
  <Override PartName="/ppt/theme/theme18.xml" ContentType="application/vnd.openxmlformats-officedocument.theme+xml"/>
  <Override PartName="/ppt/slideLayouts/slideLayout26.xml" ContentType="application/vnd.openxmlformats-officedocument.presentationml.slideLayout+xml"/>
  <Override PartName="/ppt/theme/theme19.xml" ContentType="application/vnd.openxmlformats-officedocument.theme+xml"/>
  <Override PartName="/ppt/slideLayouts/slideLayout27.xml" ContentType="application/vnd.openxmlformats-officedocument.presentationml.slideLayout+xml"/>
  <Override PartName="/ppt/theme/theme20.xml" ContentType="application/vnd.openxmlformats-officedocument.theme+xml"/>
  <Override PartName="/ppt/theme/theme21.xml" ContentType="application/vnd.openxmlformats-officedocument.theme+xml"/>
  <Override PartName="/ppt/theme/theme2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6.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notesSlides/notesSlide7.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20.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4" r:id="rId2"/>
    <p:sldMasterId id="2147483666" r:id="rId3"/>
    <p:sldMasterId id="2147483670" r:id="rId4"/>
    <p:sldMasterId id="2147483678" r:id="rId5"/>
    <p:sldMasterId id="2147483680" r:id="rId6"/>
    <p:sldMasterId id="2147483682" r:id="rId7"/>
    <p:sldMasterId id="2147483684" r:id="rId8"/>
    <p:sldMasterId id="2147483686" r:id="rId9"/>
    <p:sldMasterId id="2147483688" r:id="rId10"/>
    <p:sldMasterId id="2147483690" r:id="rId11"/>
    <p:sldMasterId id="2147483692" r:id="rId12"/>
    <p:sldMasterId id="2147483694" r:id="rId13"/>
    <p:sldMasterId id="2147483696" r:id="rId14"/>
    <p:sldMasterId id="2147483698" r:id="rId15"/>
    <p:sldMasterId id="2147483700" r:id="rId16"/>
    <p:sldMasterId id="2147483702" r:id="rId17"/>
    <p:sldMasterId id="2147483704" r:id="rId18"/>
    <p:sldMasterId id="2147483706" r:id="rId19"/>
    <p:sldMasterId id="2147483708" r:id="rId20"/>
  </p:sldMasterIdLst>
  <p:notesMasterIdLst>
    <p:notesMasterId r:id="rId38"/>
  </p:notesMasterIdLst>
  <p:handoutMasterIdLst>
    <p:handoutMasterId r:id="rId39"/>
  </p:handoutMasterIdLst>
  <p:sldIdLst>
    <p:sldId id="261" r:id="rId21"/>
    <p:sldId id="298" r:id="rId22"/>
    <p:sldId id="299" r:id="rId23"/>
    <p:sldId id="300" r:id="rId24"/>
    <p:sldId id="301" r:id="rId25"/>
    <p:sldId id="302" r:id="rId26"/>
    <p:sldId id="303" r:id="rId27"/>
    <p:sldId id="304" r:id="rId28"/>
    <p:sldId id="305" r:id="rId29"/>
    <p:sldId id="306" r:id="rId30"/>
    <p:sldId id="307" r:id="rId31"/>
    <p:sldId id="308" r:id="rId32"/>
    <p:sldId id="309" r:id="rId33"/>
    <p:sldId id="310" r:id="rId34"/>
    <p:sldId id="311" r:id="rId35"/>
    <p:sldId id="312" r:id="rId36"/>
    <p:sldId id="313"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9" autoAdjust="0"/>
    <p:restoredTop sz="86383" autoAdjust="0"/>
  </p:normalViewPr>
  <p:slideViewPr>
    <p:cSldViewPr>
      <p:cViewPr varScale="1">
        <p:scale>
          <a:sx n="59" d="100"/>
          <a:sy n="59" d="100"/>
        </p:scale>
        <p:origin x="-1210" y="-72"/>
      </p:cViewPr>
      <p:guideLst>
        <p:guide orient="horz" pos="2160"/>
        <p:guide pos="2880"/>
      </p:guideLst>
    </p:cSldViewPr>
  </p:slideViewPr>
  <p:outlineViewPr>
    <p:cViewPr>
      <p:scale>
        <a:sx n="33" d="100"/>
        <a:sy n="33" d="100"/>
      </p:scale>
      <p:origin x="0" y="11448"/>
    </p:cViewPr>
  </p:outlineViewPr>
  <p:notesTextViewPr>
    <p:cViewPr>
      <p:scale>
        <a:sx n="1" d="1"/>
        <a:sy n="1" d="1"/>
      </p:scale>
      <p:origin x="0" y="0"/>
    </p:cViewPr>
  </p:notesTextViewPr>
  <p:sorterViewPr>
    <p:cViewPr>
      <p:scale>
        <a:sx n="100" d="100"/>
        <a:sy n="100" d="100"/>
      </p:scale>
      <p:origin x="0" y="2702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 Target="slides/slide6.xml"/><Relationship Id="rId39"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xml"/><Relationship Id="rId34" Type="http://schemas.openxmlformats.org/officeDocument/2006/relationships/slide" Target="slides/slide14.xml"/><Relationship Id="rId42" Type="http://schemas.openxmlformats.org/officeDocument/2006/relationships/theme" Target="theme/theme1.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5.xml"/><Relationship Id="rId33" Type="http://schemas.openxmlformats.org/officeDocument/2006/relationships/slide" Target="slides/slide13.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Master" Target="slideMasters/slideMaster20.xml"/><Relationship Id="rId29" Type="http://schemas.openxmlformats.org/officeDocument/2006/relationships/slide" Target="slides/slide9.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4.xml"/><Relationship Id="rId32" Type="http://schemas.openxmlformats.org/officeDocument/2006/relationships/slide" Target="slides/slide12.xml"/><Relationship Id="rId37" Type="http://schemas.openxmlformats.org/officeDocument/2006/relationships/slide" Target="slides/slide17.xml"/><Relationship Id="rId40"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3.xml"/><Relationship Id="rId28" Type="http://schemas.openxmlformats.org/officeDocument/2006/relationships/slide" Target="slides/slide8.xml"/><Relationship Id="rId36" Type="http://schemas.openxmlformats.org/officeDocument/2006/relationships/slide" Target="slides/slide16.xml"/><Relationship Id="rId10" Type="http://schemas.openxmlformats.org/officeDocument/2006/relationships/slideMaster" Target="slideMasters/slideMaster10.xml"/><Relationship Id="rId19" Type="http://schemas.openxmlformats.org/officeDocument/2006/relationships/slideMaster" Target="slideMasters/slideMaster19.xml"/><Relationship Id="rId31" Type="http://schemas.openxmlformats.org/officeDocument/2006/relationships/slide" Target="slides/slide1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2.xml"/><Relationship Id="rId27" Type="http://schemas.openxmlformats.org/officeDocument/2006/relationships/slide" Target="slides/slide7.xml"/><Relationship Id="rId30" Type="http://schemas.openxmlformats.org/officeDocument/2006/relationships/slide" Target="slides/slide10.xml"/><Relationship Id="rId35" Type="http://schemas.openxmlformats.org/officeDocument/2006/relationships/slide" Target="slides/slide15.xml"/><Relationship Id="rId43"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948BBD4-2BF9-47A2-8BE6-A118AA6597D1}" type="doc">
      <dgm:prSet loTypeId="urn:microsoft.com/office/officeart/2011/layout/RadialPictureList#1" loCatId="picture" qsTypeId="urn:microsoft.com/office/officeart/2005/8/quickstyle/simple1" qsCatId="simple" csTypeId="urn:microsoft.com/office/officeart/2005/8/colors/accent1_2" csCatId="accent1" phldr="1"/>
      <dgm:spPr/>
      <dgm:t>
        <a:bodyPr/>
        <a:lstStyle/>
        <a:p>
          <a:endParaRPr lang="it-IT"/>
        </a:p>
      </dgm:t>
    </dgm:pt>
    <dgm:pt modelId="{48662587-6CAD-4D2E-9378-B67B9455434E}">
      <dgm:prSet phldrT="[Testo]"/>
      <dgm:spPr/>
      <dgm:t>
        <a:bodyPr/>
        <a:lstStyle/>
        <a:p>
          <a:r>
            <a:rPr lang="it-IT" b="1" dirty="0" smtClean="0">
              <a:latin typeface="Garamond" panose="02020404030301010803" pitchFamily="18" charset="0"/>
            </a:rPr>
            <a:t>Banking Union</a:t>
          </a:r>
          <a:endParaRPr lang="it-IT" b="1" dirty="0">
            <a:latin typeface="Garamond" panose="02020404030301010803" pitchFamily="18" charset="0"/>
          </a:endParaRPr>
        </a:p>
      </dgm:t>
    </dgm:pt>
    <dgm:pt modelId="{0E20C0E2-9A81-476C-9617-8B349DBD8532}" type="parTrans" cxnId="{07718411-24B8-4A85-9693-58FC7FF046C0}">
      <dgm:prSet/>
      <dgm:spPr/>
      <dgm:t>
        <a:bodyPr/>
        <a:lstStyle/>
        <a:p>
          <a:endParaRPr lang="it-IT"/>
        </a:p>
      </dgm:t>
    </dgm:pt>
    <dgm:pt modelId="{73DEAB08-81CD-4AF0-8872-6AE971B8F8F1}" type="sibTrans" cxnId="{07718411-24B8-4A85-9693-58FC7FF046C0}">
      <dgm:prSet/>
      <dgm:spPr/>
      <dgm:t>
        <a:bodyPr/>
        <a:lstStyle/>
        <a:p>
          <a:endParaRPr lang="it-IT"/>
        </a:p>
      </dgm:t>
    </dgm:pt>
    <dgm:pt modelId="{DE583B25-982C-4FD0-BB66-1698E326EF44}">
      <dgm:prSet phldrT="[Testo]"/>
      <dgm:spPr/>
      <dgm:t>
        <a:bodyPr/>
        <a:lstStyle/>
        <a:p>
          <a:r>
            <a:rPr lang="en-GB" altLang="it-IT" b="1" i="1" dirty="0" smtClean="0">
              <a:latin typeface="Garamond" panose="02020404030301010803" pitchFamily="18" charset="0"/>
              <a:ea typeface="ＭＳ Ｐゴシック" pitchFamily="34" charset="-128"/>
            </a:rPr>
            <a:t>Single Supervisory Mechanism              SSM</a:t>
          </a:r>
          <a:endParaRPr lang="it-IT" dirty="0">
            <a:latin typeface="Garamond" panose="02020404030301010803" pitchFamily="18" charset="0"/>
          </a:endParaRPr>
        </a:p>
      </dgm:t>
    </dgm:pt>
    <dgm:pt modelId="{98EA68C4-9583-470A-B449-0CF927F5B37F}" type="parTrans" cxnId="{14294F16-99AB-4CB1-92F8-989C1B1CD576}">
      <dgm:prSet/>
      <dgm:spPr/>
      <dgm:t>
        <a:bodyPr/>
        <a:lstStyle/>
        <a:p>
          <a:endParaRPr lang="it-IT"/>
        </a:p>
      </dgm:t>
    </dgm:pt>
    <dgm:pt modelId="{9B328F1F-3234-4F58-B176-16B928EA5B24}" type="sibTrans" cxnId="{14294F16-99AB-4CB1-92F8-989C1B1CD576}">
      <dgm:prSet/>
      <dgm:spPr/>
      <dgm:t>
        <a:bodyPr/>
        <a:lstStyle/>
        <a:p>
          <a:endParaRPr lang="it-IT"/>
        </a:p>
      </dgm:t>
    </dgm:pt>
    <dgm:pt modelId="{85325869-7694-4215-89E2-9008CB7AFCED}">
      <dgm:prSet phldrT="[Testo]"/>
      <dgm:spPr/>
      <dgm:t>
        <a:bodyPr/>
        <a:lstStyle/>
        <a:p>
          <a:r>
            <a:rPr lang="en-GB" altLang="it-IT" b="1" i="1" dirty="0" smtClean="0">
              <a:latin typeface="Garamond" panose="02020404030301010803" pitchFamily="18" charset="0"/>
              <a:ea typeface="ＭＳ Ｐゴシック" pitchFamily="34" charset="-128"/>
            </a:rPr>
            <a:t>Single Resolution Mechanism               SRM</a:t>
          </a:r>
          <a:endParaRPr lang="it-IT" i="1" dirty="0">
            <a:latin typeface="Garamond" panose="02020404030301010803" pitchFamily="18" charset="0"/>
          </a:endParaRPr>
        </a:p>
      </dgm:t>
    </dgm:pt>
    <dgm:pt modelId="{51B77E91-FB50-4449-9694-C6022B74C0FC}" type="parTrans" cxnId="{AE462F70-5374-438C-9C66-0A8ECC097D63}">
      <dgm:prSet/>
      <dgm:spPr/>
      <dgm:t>
        <a:bodyPr/>
        <a:lstStyle/>
        <a:p>
          <a:endParaRPr lang="it-IT"/>
        </a:p>
      </dgm:t>
    </dgm:pt>
    <dgm:pt modelId="{C2453FCD-AECE-477D-8D26-05FD2F3ED1F5}" type="sibTrans" cxnId="{AE462F70-5374-438C-9C66-0A8ECC097D63}">
      <dgm:prSet/>
      <dgm:spPr/>
      <dgm:t>
        <a:bodyPr/>
        <a:lstStyle/>
        <a:p>
          <a:endParaRPr lang="it-IT"/>
        </a:p>
      </dgm:t>
    </dgm:pt>
    <dgm:pt modelId="{7264262C-0813-4B05-B2AE-7DB2DE8B120D}">
      <dgm:prSet phldrT="[Testo]"/>
      <dgm:spPr/>
      <dgm:t>
        <a:bodyPr/>
        <a:lstStyle/>
        <a:p>
          <a:r>
            <a:rPr lang="en-GB" altLang="it-IT" b="1" dirty="0" smtClean="0">
              <a:latin typeface="Garamond" panose="02020404030301010803" pitchFamily="18" charset="0"/>
              <a:ea typeface="ＭＳ Ｐゴシック" pitchFamily="34" charset="-128"/>
            </a:rPr>
            <a:t>Single DGS</a:t>
          </a:r>
          <a:endParaRPr lang="it-IT" dirty="0">
            <a:latin typeface="Garamond" panose="02020404030301010803" pitchFamily="18" charset="0"/>
          </a:endParaRPr>
        </a:p>
      </dgm:t>
    </dgm:pt>
    <dgm:pt modelId="{D025C7F9-D8B2-4D8D-ADEB-211D960947AB}" type="parTrans" cxnId="{7BE17749-E8A6-4BE5-8218-60A72DA696F3}">
      <dgm:prSet/>
      <dgm:spPr/>
      <dgm:t>
        <a:bodyPr/>
        <a:lstStyle/>
        <a:p>
          <a:endParaRPr lang="it-IT"/>
        </a:p>
      </dgm:t>
    </dgm:pt>
    <dgm:pt modelId="{A10FD3CD-1BF9-41D9-9170-836C357BA63C}" type="sibTrans" cxnId="{7BE17749-E8A6-4BE5-8218-60A72DA696F3}">
      <dgm:prSet/>
      <dgm:spPr/>
      <dgm:t>
        <a:bodyPr/>
        <a:lstStyle/>
        <a:p>
          <a:endParaRPr lang="it-IT"/>
        </a:p>
      </dgm:t>
    </dgm:pt>
    <dgm:pt modelId="{3FE7D5FE-8DD2-446C-BA48-557C68D5902F}" type="pres">
      <dgm:prSet presAssocID="{A948BBD4-2BF9-47A2-8BE6-A118AA6597D1}" presName="Name0" presStyleCnt="0">
        <dgm:presLayoutVars>
          <dgm:chMax val="1"/>
          <dgm:chPref val="1"/>
          <dgm:dir/>
          <dgm:resizeHandles/>
        </dgm:presLayoutVars>
      </dgm:prSet>
      <dgm:spPr/>
      <dgm:t>
        <a:bodyPr/>
        <a:lstStyle/>
        <a:p>
          <a:endParaRPr lang="it-IT"/>
        </a:p>
      </dgm:t>
    </dgm:pt>
    <dgm:pt modelId="{ECDA9A95-CD4C-4D46-94EF-C466BACCB32F}" type="pres">
      <dgm:prSet presAssocID="{48662587-6CAD-4D2E-9378-B67B9455434E}" presName="Parent" presStyleLbl="node1" presStyleIdx="0" presStyleCnt="2">
        <dgm:presLayoutVars>
          <dgm:chMax val="4"/>
          <dgm:chPref val="3"/>
        </dgm:presLayoutVars>
      </dgm:prSet>
      <dgm:spPr/>
      <dgm:t>
        <a:bodyPr/>
        <a:lstStyle/>
        <a:p>
          <a:endParaRPr lang="it-IT"/>
        </a:p>
      </dgm:t>
    </dgm:pt>
    <dgm:pt modelId="{534A58B8-533C-44C6-B9B7-F28DCED63740}" type="pres">
      <dgm:prSet presAssocID="{DE583B25-982C-4FD0-BB66-1698E326EF44}" presName="Accent" presStyleLbl="node1" presStyleIdx="1" presStyleCnt="2"/>
      <dgm:spPr/>
    </dgm:pt>
    <dgm:pt modelId="{F7F7989E-B05D-4959-8BCD-0059DC432C0D}" type="pres">
      <dgm:prSet presAssocID="{DE583B25-982C-4FD0-BB66-1698E326EF44}" presName="Image1" presStyleLbl="fgImgPlace1" presStyleIdx="0" presStyleCnt="3"/>
      <dgm:spPr/>
      <dgm:t>
        <a:bodyPr/>
        <a:lstStyle/>
        <a:p>
          <a:endParaRPr lang="it-IT"/>
        </a:p>
      </dgm:t>
    </dgm:pt>
    <dgm:pt modelId="{FAE2B691-7810-446A-852A-C3250D55335C}" type="pres">
      <dgm:prSet presAssocID="{DE583B25-982C-4FD0-BB66-1698E326EF44}" presName="Child1" presStyleLbl="revTx" presStyleIdx="0" presStyleCnt="3">
        <dgm:presLayoutVars>
          <dgm:chMax val="0"/>
          <dgm:chPref val="0"/>
          <dgm:bulletEnabled val="1"/>
        </dgm:presLayoutVars>
      </dgm:prSet>
      <dgm:spPr/>
      <dgm:t>
        <a:bodyPr/>
        <a:lstStyle/>
        <a:p>
          <a:endParaRPr lang="it-IT"/>
        </a:p>
      </dgm:t>
    </dgm:pt>
    <dgm:pt modelId="{7254134B-D7CC-44D4-98E7-4A5059B79AF3}" type="pres">
      <dgm:prSet presAssocID="{85325869-7694-4215-89E2-9008CB7AFCED}" presName="Image2" presStyleCnt="0"/>
      <dgm:spPr/>
    </dgm:pt>
    <dgm:pt modelId="{356F0C2B-4E74-4477-98B5-5663686373E6}" type="pres">
      <dgm:prSet presAssocID="{85325869-7694-4215-89E2-9008CB7AFCED}" presName="Image" presStyleLbl="fgImgPlace1" presStyleIdx="1" presStyleCnt="3"/>
      <dgm:spPr/>
    </dgm:pt>
    <dgm:pt modelId="{16575409-45ED-46B8-B80C-48D6FAFAD24D}" type="pres">
      <dgm:prSet presAssocID="{85325869-7694-4215-89E2-9008CB7AFCED}" presName="Child2" presStyleLbl="revTx" presStyleIdx="1" presStyleCnt="3">
        <dgm:presLayoutVars>
          <dgm:chMax val="0"/>
          <dgm:chPref val="0"/>
          <dgm:bulletEnabled val="1"/>
        </dgm:presLayoutVars>
      </dgm:prSet>
      <dgm:spPr/>
      <dgm:t>
        <a:bodyPr/>
        <a:lstStyle/>
        <a:p>
          <a:endParaRPr lang="it-IT"/>
        </a:p>
      </dgm:t>
    </dgm:pt>
    <dgm:pt modelId="{54B64E22-4634-4009-86C6-9463642EA075}" type="pres">
      <dgm:prSet presAssocID="{7264262C-0813-4B05-B2AE-7DB2DE8B120D}" presName="Image3" presStyleCnt="0"/>
      <dgm:spPr/>
    </dgm:pt>
    <dgm:pt modelId="{C147B394-B5B0-4A89-B6BE-C165822A5AFF}" type="pres">
      <dgm:prSet presAssocID="{7264262C-0813-4B05-B2AE-7DB2DE8B120D}" presName="Image" presStyleLbl="fgImgPlace1" presStyleIdx="2" presStyleCnt="3"/>
      <dgm:spPr/>
    </dgm:pt>
    <dgm:pt modelId="{400BB728-6B54-4454-A682-E1CE0A8736C7}" type="pres">
      <dgm:prSet presAssocID="{7264262C-0813-4B05-B2AE-7DB2DE8B120D}" presName="Child3" presStyleLbl="revTx" presStyleIdx="2" presStyleCnt="3" custScaleX="117792" custLinFactNeighborX="12060" custLinFactNeighborY="13780">
        <dgm:presLayoutVars>
          <dgm:chMax val="0"/>
          <dgm:chPref val="0"/>
          <dgm:bulletEnabled val="1"/>
        </dgm:presLayoutVars>
      </dgm:prSet>
      <dgm:spPr/>
      <dgm:t>
        <a:bodyPr/>
        <a:lstStyle/>
        <a:p>
          <a:endParaRPr lang="it-IT"/>
        </a:p>
      </dgm:t>
    </dgm:pt>
  </dgm:ptLst>
  <dgm:cxnLst>
    <dgm:cxn modelId="{75B1902D-DFA1-420A-9FD4-F7C087414A4C}" type="presOf" srcId="{85325869-7694-4215-89E2-9008CB7AFCED}" destId="{16575409-45ED-46B8-B80C-48D6FAFAD24D}" srcOrd="0" destOrd="0" presId="urn:microsoft.com/office/officeart/2011/layout/RadialPictureList#1"/>
    <dgm:cxn modelId="{7BE17749-E8A6-4BE5-8218-60A72DA696F3}" srcId="{48662587-6CAD-4D2E-9378-B67B9455434E}" destId="{7264262C-0813-4B05-B2AE-7DB2DE8B120D}" srcOrd="2" destOrd="0" parTransId="{D025C7F9-D8B2-4D8D-ADEB-211D960947AB}" sibTransId="{A10FD3CD-1BF9-41D9-9170-836C357BA63C}"/>
    <dgm:cxn modelId="{0A7E6024-9DAE-432F-990C-993CF0940825}" type="presOf" srcId="{7264262C-0813-4B05-B2AE-7DB2DE8B120D}" destId="{400BB728-6B54-4454-A682-E1CE0A8736C7}" srcOrd="0" destOrd="0" presId="urn:microsoft.com/office/officeart/2011/layout/RadialPictureList#1"/>
    <dgm:cxn modelId="{55FDCE33-97EE-4E91-BC66-57C8E42D84AC}" type="presOf" srcId="{DE583B25-982C-4FD0-BB66-1698E326EF44}" destId="{FAE2B691-7810-446A-852A-C3250D55335C}" srcOrd="0" destOrd="0" presId="urn:microsoft.com/office/officeart/2011/layout/RadialPictureList#1"/>
    <dgm:cxn modelId="{70802BE5-3609-4DB0-94ED-4534A65C332B}" type="presOf" srcId="{48662587-6CAD-4D2E-9378-B67B9455434E}" destId="{ECDA9A95-CD4C-4D46-94EF-C466BACCB32F}" srcOrd="0" destOrd="0" presId="urn:microsoft.com/office/officeart/2011/layout/RadialPictureList#1"/>
    <dgm:cxn modelId="{07718411-24B8-4A85-9693-58FC7FF046C0}" srcId="{A948BBD4-2BF9-47A2-8BE6-A118AA6597D1}" destId="{48662587-6CAD-4D2E-9378-B67B9455434E}" srcOrd="0" destOrd="0" parTransId="{0E20C0E2-9A81-476C-9617-8B349DBD8532}" sibTransId="{73DEAB08-81CD-4AF0-8872-6AE971B8F8F1}"/>
    <dgm:cxn modelId="{AE462F70-5374-438C-9C66-0A8ECC097D63}" srcId="{48662587-6CAD-4D2E-9378-B67B9455434E}" destId="{85325869-7694-4215-89E2-9008CB7AFCED}" srcOrd="1" destOrd="0" parTransId="{51B77E91-FB50-4449-9694-C6022B74C0FC}" sibTransId="{C2453FCD-AECE-477D-8D26-05FD2F3ED1F5}"/>
    <dgm:cxn modelId="{747B1DE4-885F-46B7-B049-7FA97D7EFD6C}" type="presOf" srcId="{A948BBD4-2BF9-47A2-8BE6-A118AA6597D1}" destId="{3FE7D5FE-8DD2-446C-BA48-557C68D5902F}" srcOrd="0" destOrd="0" presId="urn:microsoft.com/office/officeart/2011/layout/RadialPictureList#1"/>
    <dgm:cxn modelId="{14294F16-99AB-4CB1-92F8-989C1B1CD576}" srcId="{48662587-6CAD-4D2E-9378-B67B9455434E}" destId="{DE583B25-982C-4FD0-BB66-1698E326EF44}" srcOrd="0" destOrd="0" parTransId="{98EA68C4-9583-470A-B449-0CF927F5B37F}" sibTransId="{9B328F1F-3234-4F58-B176-16B928EA5B24}"/>
    <dgm:cxn modelId="{13ACFEB3-3A95-442E-B0CE-18F6F56EDEE4}" type="presParOf" srcId="{3FE7D5FE-8DD2-446C-BA48-557C68D5902F}" destId="{ECDA9A95-CD4C-4D46-94EF-C466BACCB32F}" srcOrd="0" destOrd="0" presId="urn:microsoft.com/office/officeart/2011/layout/RadialPictureList#1"/>
    <dgm:cxn modelId="{E2912076-8B93-489D-90AC-393C0668A11A}" type="presParOf" srcId="{3FE7D5FE-8DD2-446C-BA48-557C68D5902F}" destId="{534A58B8-533C-44C6-B9B7-F28DCED63740}" srcOrd="1" destOrd="0" presId="urn:microsoft.com/office/officeart/2011/layout/RadialPictureList#1"/>
    <dgm:cxn modelId="{8378C7A0-5853-4149-AC99-4FD3B01137C5}" type="presParOf" srcId="{3FE7D5FE-8DD2-446C-BA48-557C68D5902F}" destId="{F7F7989E-B05D-4959-8BCD-0059DC432C0D}" srcOrd="2" destOrd="0" presId="urn:microsoft.com/office/officeart/2011/layout/RadialPictureList#1"/>
    <dgm:cxn modelId="{931CDC9F-9FF2-4FB0-880D-1CD2C2980CAE}" type="presParOf" srcId="{3FE7D5FE-8DD2-446C-BA48-557C68D5902F}" destId="{FAE2B691-7810-446A-852A-C3250D55335C}" srcOrd="3" destOrd="0" presId="urn:microsoft.com/office/officeart/2011/layout/RadialPictureList#1"/>
    <dgm:cxn modelId="{B596396C-A4A5-4E0B-8814-693B38872B67}" type="presParOf" srcId="{3FE7D5FE-8DD2-446C-BA48-557C68D5902F}" destId="{7254134B-D7CC-44D4-98E7-4A5059B79AF3}" srcOrd="4" destOrd="0" presId="urn:microsoft.com/office/officeart/2011/layout/RadialPictureList#1"/>
    <dgm:cxn modelId="{2E9CACDB-43B7-4187-BA7D-A603B1B9AFF5}" type="presParOf" srcId="{7254134B-D7CC-44D4-98E7-4A5059B79AF3}" destId="{356F0C2B-4E74-4477-98B5-5663686373E6}" srcOrd="0" destOrd="0" presId="urn:microsoft.com/office/officeart/2011/layout/RadialPictureList#1"/>
    <dgm:cxn modelId="{CEA8F2A4-890E-46F4-A044-78A7793504DD}" type="presParOf" srcId="{3FE7D5FE-8DD2-446C-BA48-557C68D5902F}" destId="{16575409-45ED-46B8-B80C-48D6FAFAD24D}" srcOrd="5" destOrd="0" presId="urn:microsoft.com/office/officeart/2011/layout/RadialPictureList#1"/>
    <dgm:cxn modelId="{45EEDD49-699D-46F9-9679-0BD64CF90189}" type="presParOf" srcId="{3FE7D5FE-8DD2-446C-BA48-557C68D5902F}" destId="{54B64E22-4634-4009-86C6-9463642EA075}" srcOrd="6" destOrd="0" presId="urn:microsoft.com/office/officeart/2011/layout/RadialPictureList#1"/>
    <dgm:cxn modelId="{0F6B17E6-D2F3-4305-8FBC-10EFB9476D9E}" type="presParOf" srcId="{54B64E22-4634-4009-86C6-9463642EA075}" destId="{C147B394-B5B0-4A89-B6BE-C165822A5AFF}" srcOrd="0" destOrd="0" presId="urn:microsoft.com/office/officeart/2011/layout/RadialPictureList#1"/>
    <dgm:cxn modelId="{B33843FC-A36C-48ED-93A0-36389A8B3934}" type="presParOf" srcId="{3FE7D5FE-8DD2-446C-BA48-557C68D5902F}" destId="{400BB728-6B54-4454-A682-E1CE0A8736C7}" srcOrd="7" destOrd="0" presId="urn:microsoft.com/office/officeart/2011/layout/RadialPictureList#1"/>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D93DD20-23FD-457A-B5C8-1CEE2CC00768}" type="doc">
      <dgm:prSet loTypeId="urn:microsoft.com/office/officeart/2005/8/layout/matrix3" loCatId="matrix" qsTypeId="urn:microsoft.com/office/officeart/2005/8/quickstyle/simple1" qsCatId="simple" csTypeId="urn:microsoft.com/office/officeart/2005/8/colors/accent3_1" csCatId="accent3" phldr="1"/>
      <dgm:spPr/>
      <dgm:t>
        <a:bodyPr/>
        <a:lstStyle/>
        <a:p>
          <a:endParaRPr lang="it-IT"/>
        </a:p>
      </dgm:t>
    </dgm:pt>
    <dgm:pt modelId="{6BE5DB59-6E6A-41FC-AFC2-9C647C2C6761}">
      <dgm:prSet phldrT="[Testo]" custT="1"/>
      <dgm:spPr/>
      <dgm:t>
        <a:bodyPr/>
        <a:lstStyle/>
        <a:p>
          <a:pPr>
            <a:spcBef>
              <a:spcPts val="600"/>
            </a:spcBef>
            <a:spcAft>
              <a:spcPct val="35000"/>
            </a:spcAft>
          </a:pPr>
          <a:r>
            <a:rPr lang="en-GB" altLang="it-IT" sz="1800" dirty="0" smtClean="0">
              <a:latin typeface="Calibri" panose="020F0502020204030204" pitchFamily="34" charset="0"/>
              <a:ea typeface="ＭＳ Ｐゴシック" pitchFamily="34" charset="-128"/>
            </a:rPr>
            <a:t>SSM Regulation</a:t>
          </a:r>
        </a:p>
        <a:p>
          <a:pPr>
            <a:spcBef>
              <a:spcPts val="600"/>
            </a:spcBef>
            <a:spcAft>
              <a:spcPct val="35000"/>
            </a:spcAft>
          </a:pPr>
          <a:r>
            <a:rPr lang="en-GB" altLang="it-IT" sz="1800" i="1" dirty="0" smtClean="0">
              <a:latin typeface="Calibri" panose="020F0502020204030204" pitchFamily="34" charset="0"/>
              <a:ea typeface="ＭＳ Ｐゴシック" pitchFamily="34" charset="-128"/>
            </a:rPr>
            <a:t>Framework Regulation</a:t>
          </a:r>
        </a:p>
        <a:p>
          <a:pPr>
            <a:spcBef>
              <a:spcPct val="0"/>
            </a:spcBef>
            <a:spcAft>
              <a:spcPts val="0"/>
            </a:spcAft>
          </a:pPr>
          <a:r>
            <a:rPr lang="en-GB" altLang="it-IT" sz="1800" i="1" dirty="0" smtClean="0">
              <a:latin typeface="Calibri" panose="020F0502020204030204" pitchFamily="34" charset="0"/>
              <a:ea typeface="ＭＳ Ｐゴシック" pitchFamily="34" charset="-128"/>
            </a:rPr>
            <a:t>Supervisory </a:t>
          </a:r>
        </a:p>
        <a:p>
          <a:pPr>
            <a:spcBef>
              <a:spcPct val="0"/>
            </a:spcBef>
            <a:spcAft>
              <a:spcPct val="35000"/>
            </a:spcAft>
          </a:pPr>
          <a:r>
            <a:rPr lang="en-GB" altLang="it-IT" sz="1800" i="1" dirty="0" smtClean="0">
              <a:latin typeface="Calibri" panose="020F0502020204030204" pitchFamily="34" charset="0"/>
              <a:ea typeface="ＭＳ Ｐゴシック" pitchFamily="34" charset="-128"/>
            </a:rPr>
            <a:t>Manual</a:t>
          </a:r>
          <a:endParaRPr lang="it-IT" sz="1800" i="1" dirty="0">
            <a:latin typeface="Calibri" panose="020F0502020204030204" pitchFamily="34" charset="0"/>
          </a:endParaRPr>
        </a:p>
      </dgm:t>
    </dgm:pt>
    <dgm:pt modelId="{99639FE7-8B6D-4A74-B0FB-A8231D5C4C51}" type="parTrans" cxnId="{932D9D6A-5210-4E7A-9EA9-AB81564D8962}">
      <dgm:prSet/>
      <dgm:spPr/>
      <dgm:t>
        <a:bodyPr/>
        <a:lstStyle/>
        <a:p>
          <a:endParaRPr lang="it-IT"/>
        </a:p>
      </dgm:t>
    </dgm:pt>
    <dgm:pt modelId="{B8661A5C-8186-4368-AF01-E4A2444CB944}" type="sibTrans" cxnId="{932D9D6A-5210-4E7A-9EA9-AB81564D8962}">
      <dgm:prSet/>
      <dgm:spPr/>
      <dgm:t>
        <a:bodyPr/>
        <a:lstStyle/>
        <a:p>
          <a:endParaRPr lang="it-IT"/>
        </a:p>
      </dgm:t>
    </dgm:pt>
    <dgm:pt modelId="{BCEA1F58-08D5-4DA1-B93D-ADE011F7C4AC}">
      <dgm:prSet phldrT="[Testo]" custT="1"/>
      <dgm:spPr/>
      <dgm:t>
        <a:bodyPr/>
        <a:lstStyle/>
        <a:p>
          <a:r>
            <a:rPr lang="en-GB" altLang="it-IT" sz="1900" b="0" dirty="0" smtClean="0">
              <a:latin typeface="Calibri" panose="020F0502020204030204" pitchFamily="34" charset="0"/>
              <a:ea typeface="ＭＳ Ｐゴシック" pitchFamily="34" charset="-128"/>
            </a:rPr>
            <a:t>CRR e </a:t>
          </a:r>
          <a:r>
            <a:rPr lang="en-GB" altLang="it-IT" sz="1900" dirty="0" smtClean="0">
              <a:latin typeface="Calibri" panose="020F0502020204030204" pitchFamily="34" charset="0"/>
            </a:rPr>
            <a:t>CRD IV (Basel 3)</a:t>
          </a:r>
          <a:endParaRPr lang="it-IT" sz="1900" dirty="0">
            <a:latin typeface="Calibri" panose="020F0502020204030204" pitchFamily="34" charset="0"/>
          </a:endParaRPr>
        </a:p>
      </dgm:t>
    </dgm:pt>
    <dgm:pt modelId="{40C7B882-CBAB-4B30-8A9B-1CE376637897}" type="parTrans" cxnId="{A5349940-B01B-442F-AF9E-46B105596819}">
      <dgm:prSet/>
      <dgm:spPr/>
      <dgm:t>
        <a:bodyPr/>
        <a:lstStyle/>
        <a:p>
          <a:endParaRPr lang="it-IT"/>
        </a:p>
      </dgm:t>
    </dgm:pt>
    <dgm:pt modelId="{C3346550-684F-4C5E-AB1D-3B4F7B566097}" type="sibTrans" cxnId="{A5349940-B01B-442F-AF9E-46B105596819}">
      <dgm:prSet/>
      <dgm:spPr/>
      <dgm:t>
        <a:bodyPr/>
        <a:lstStyle/>
        <a:p>
          <a:endParaRPr lang="it-IT"/>
        </a:p>
      </dgm:t>
    </dgm:pt>
    <dgm:pt modelId="{647E5B57-5FA9-4B6E-A196-466C47007EB4}">
      <dgm:prSet phldrT="[Testo]" custT="1"/>
      <dgm:spPr/>
      <dgm:t>
        <a:bodyPr/>
        <a:lstStyle/>
        <a:p>
          <a:r>
            <a:rPr lang="en-GB" altLang="it-IT" sz="2000" dirty="0" smtClean="0">
              <a:latin typeface="Garamond" panose="02020404030301010803" pitchFamily="18" charset="0"/>
              <a:ea typeface="ＭＳ Ｐゴシック" pitchFamily="34" charset="-128"/>
            </a:rPr>
            <a:t>DGSD</a:t>
          </a:r>
          <a:endParaRPr lang="it-IT" sz="2000" dirty="0">
            <a:latin typeface="Garamond" panose="02020404030301010803" pitchFamily="18" charset="0"/>
          </a:endParaRPr>
        </a:p>
      </dgm:t>
    </dgm:pt>
    <dgm:pt modelId="{9583E71D-D134-4891-9DB0-0FF9A412C374}" type="parTrans" cxnId="{4B441021-F8FE-46F7-9735-8E841F7747B2}">
      <dgm:prSet/>
      <dgm:spPr/>
      <dgm:t>
        <a:bodyPr/>
        <a:lstStyle/>
        <a:p>
          <a:endParaRPr lang="it-IT"/>
        </a:p>
      </dgm:t>
    </dgm:pt>
    <dgm:pt modelId="{0A5E30AA-B185-4945-A9E9-070075346012}" type="sibTrans" cxnId="{4B441021-F8FE-46F7-9735-8E841F7747B2}">
      <dgm:prSet/>
      <dgm:spPr/>
      <dgm:t>
        <a:bodyPr/>
        <a:lstStyle/>
        <a:p>
          <a:endParaRPr lang="it-IT"/>
        </a:p>
      </dgm:t>
    </dgm:pt>
    <dgm:pt modelId="{678F0564-57FD-4357-87A8-BD0152F196E8}">
      <dgm:prSet phldrT="[Testo]" custT="1"/>
      <dgm:spPr/>
      <dgm:t>
        <a:bodyPr/>
        <a:lstStyle/>
        <a:p>
          <a:r>
            <a:rPr lang="en-GB" altLang="it-IT" sz="1900" dirty="0" smtClean="0">
              <a:latin typeface="Calibri" panose="020F0502020204030204" pitchFamily="34" charset="0"/>
              <a:ea typeface="ＭＳ Ｐゴシック" pitchFamily="34" charset="-128"/>
            </a:rPr>
            <a:t>BRRD               SRM </a:t>
          </a:r>
          <a:r>
            <a:rPr lang="en-GB" altLang="it-IT" sz="1900" i="1" dirty="0" smtClean="0">
              <a:latin typeface="Calibri" panose="020F0502020204030204" pitchFamily="34" charset="0"/>
              <a:ea typeface="ＭＳ Ｐゴシック" pitchFamily="34" charset="-128"/>
            </a:rPr>
            <a:t>Regulation</a:t>
          </a:r>
          <a:endParaRPr lang="it-IT" sz="1900" i="1" dirty="0">
            <a:latin typeface="Calibri" panose="020F0502020204030204" pitchFamily="34" charset="0"/>
          </a:endParaRPr>
        </a:p>
      </dgm:t>
    </dgm:pt>
    <dgm:pt modelId="{8BF99759-3027-4D26-A6A4-A8DBD95811E1}" type="parTrans" cxnId="{06AFA59F-94A2-4F9E-8AE4-79A6673D8A0E}">
      <dgm:prSet/>
      <dgm:spPr/>
      <dgm:t>
        <a:bodyPr/>
        <a:lstStyle/>
        <a:p>
          <a:endParaRPr lang="it-IT"/>
        </a:p>
      </dgm:t>
    </dgm:pt>
    <dgm:pt modelId="{2323D463-7F68-4726-BF58-3A40A5CA2814}" type="sibTrans" cxnId="{06AFA59F-94A2-4F9E-8AE4-79A6673D8A0E}">
      <dgm:prSet/>
      <dgm:spPr/>
      <dgm:t>
        <a:bodyPr/>
        <a:lstStyle/>
        <a:p>
          <a:endParaRPr lang="it-IT"/>
        </a:p>
      </dgm:t>
    </dgm:pt>
    <dgm:pt modelId="{C953DC49-5E79-4034-B1D2-0DC9D47CE1D1}" type="pres">
      <dgm:prSet presAssocID="{9D93DD20-23FD-457A-B5C8-1CEE2CC00768}" presName="matrix" presStyleCnt="0">
        <dgm:presLayoutVars>
          <dgm:chMax val="1"/>
          <dgm:dir/>
          <dgm:resizeHandles val="exact"/>
        </dgm:presLayoutVars>
      </dgm:prSet>
      <dgm:spPr/>
      <dgm:t>
        <a:bodyPr/>
        <a:lstStyle/>
        <a:p>
          <a:endParaRPr lang="it-IT"/>
        </a:p>
      </dgm:t>
    </dgm:pt>
    <dgm:pt modelId="{127EB4C3-BE90-4A00-B26D-871EC0CCB8F3}" type="pres">
      <dgm:prSet presAssocID="{9D93DD20-23FD-457A-B5C8-1CEE2CC00768}" presName="diamond" presStyleLbl="bgShp" presStyleIdx="0" presStyleCnt="1" custScaleX="129041" custLinFactNeighborX="-500" custLinFactNeighborY="2757"/>
      <dgm:spPr>
        <a:ln>
          <a:solidFill>
            <a:schemeClr val="accent1">
              <a:lumMod val="75000"/>
            </a:schemeClr>
          </a:solidFill>
        </a:ln>
      </dgm:spPr>
      <dgm:t>
        <a:bodyPr/>
        <a:lstStyle/>
        <a:p>
          <a:endParaRPr lang="it-IT"/>
        </a:p>
      </dgm:t>
    </dgm:pt>
    <dgm:pt modelId="{43295702-143C-447B-B4E1-320B12E0CA47}" type="pres">
      <dgm:prSet presAssocID="{9D93DD20-23FD-457A-B5C8-1CEE2CC00768}" presName="quad1" presStyleLbl="node1" presStyleIdx="0" presStyleCnt="4" custScaleX="121292" custScaleY="72057" custLinFactNeighborX="-19723" custLinFactNeighborY="7908">
        <dgm:presLayoutVars>
          <dgm:chMax val="0"/>
          <dgm:chPref val="0"/>
          <dgm:bulletEnabled val="1"/>
        </dgm:presLayoutVars>
      </dgm:prSet>
      <dgm:spPr/>
      <dgm:t>
        <a:bodyPr/>
        <a:lstStyle/>
        <a:p>
          <a:endParaRPr lang="it-IT"/>
        </a:p>
      </dgm:t>
    </dgm:pt>
    <dgm:pt modelId="{29845CB9-C69B-4635-B25F-684DB0DD1C7C}" type="pres">
      <dgm:prSet presAssocID="{9D93DD20-23FD-457A-B5C8-1CEE2CC00768}" presName="quad2" presStyleLbl="node1" presStyleIdx="1" presStyleCnt="4" custScaleX="86722" custScaleY="72177" custLinFactNeighborX="3844" custLinFactNeighborY="11681">
        <dgm:presLayoutVars>
          <dgm:chMax val="0"/>
          <dgm:chPref val="0"/>
          <dgm:bulletEnabled val="1"/>
        </dgm:presLayoutVars>
      </dgm:prSet>
      <dgm:spPr/>
      <dgm:t>
        <a:bodyPr/>
        <a:lstStyle/>
        <a:p>
          <a:endParaRPr lang="it-IT"/>
        </a:p>
      </dgm:t>
    </dgm:pt>
    <dgm:pt modelId="{B4F8DC46-1996-4857-A5C7-128B2428BC27}" type="pres">
      <dgm:prSet presAssocID="{9D93DD20-23FD-457A-B5C8-1CEE2CC00768}" presName="quad3" presStyleLbl="node1" presStyleIdx="2" presStyleCnt="4" custScaleX="84716" custScaleY="57388" custLinFactNeighborX="-30789" custLinFactNeighborY="-10316">
        <dgm:presLayoutVars>
          <dgm:chMax val="0"/>
          <dgm:chPref val="0"/>
          <dgm:bulletEnabled val="1"/>
        </dgm:presLayoutVars>
      </dgm:prSet>
      <dgm:spPr/>
      <dgm:t>
        <a:bodyPr/>
        <a:lstStyle/>
        <a:p>
          <a:endParaRPr lang="it-IT"/>
        </a:p>
      </dgm:t>
    </dgm:pt>
    <dgm:pt modelId="{E59FB237-1677-4685-8270-AE4E05A1E935}" type="pres">
      <dgm:prSet presAssocID="{9D93DD20-23FD-457A-B5C8-1CEE2CC00768}" presName="quad4" presStyleLbl="node1" presStyleIdx="3" presStyleCnt="4" custScaleX="85988" custScaleY="72178" custLinFactNeighborX="-48581" custLinFactNeighborY="-44472">
        <dgm:presLayoutVars>
          <dgm:chMax val="0"/>
          <dgm:chPref val="0"/>
          <dgm:bulletEnabled val="1"/>
        </dgm:presLayoutVars>
      </dgm:prSet>
      <dgm:spPr/>
      <dgm:t>
        <a:bodyPr/>
        <a:lstStyle/>
        <a:p>
          <a:endParaRPr lang="it-IT"/>
        </a:p>
      </dgm:t>
    </dgm:pt>
  </dgm:ptLst>
  <dgm:cxnLst>
    <dgm:cxn modelId="{06AFA59F-94A2-4F9E-8AE4-79A6673D8A0E}" srcId="{9D93DD20-23FD-457A-B5C8-1CEE2CC00768}" destId="{678F0564-57FD-4357-87A8-BD0152F196E8}" srcOrd="3" destOrd="0" parTransId="{8BF99759-3027-4D26-A6A4-A8DBD95811E1}" sibTransId="{2323D463-7F68-4726-BF58-3A40A5CA2814}"/>
    <dgm:cxn modelId="{0BDC8558-307D-4668-9673-FF4F8A2EEFF4}" type="presOf" srcId="{647E5B57-5FA9-4B6E-A196-466C47007EB4}" destId="{B4F8DC46-1996-4857-A5C7-128B2428BC27}" srcOrd="0" destOrd="0" presId="urn:microsoft.com/office/officeart/2005/8/layout/matrix3"/>
    <dgm:cxn modelId="{C532A92C-D7A0-4AC0-B49B-3CA362AC3B62}" type="presOf" srcId="{6BE5DB59-6E6A-41FC-AFC2-9C647C2C6761}" destId="{43295702-143C-447B-B4E1-320B12E0CA47}" srcOrd="0" destOrd="0" presId="urn:microsoft.com/office/officeart/2005/8/layout/matrix3"/>
    <dgm:cxn modelId="{A5349940-B01B-442F-AF9E-46B105596819}" srcId="{9D93DD20-23FD-457A-B5C8-1CEE2CC00768}" destId="{BCEA1F58-08D5-4DA1-B93D-ADE011F7C4AC}" srcOrd="1" destOrd="0" parTransId="{40C7B882-CBAB-4B30-8A9B-1CE376637897}" sibTransId="{C3346550-684F-4C5E-AB1D-3B4F7B566097}"/>
    <dgm:cxn modelId="{0BA5CCCA-120E-4488-8E09-F9AAABD56C74}" type="presOf" srcId="{678F0564-57FD-4357-87A8-BD0152F196E8}" destId="{E59FB237-1677-4685-8270-AE4E05A1E935}" srcOrd="0" destOrd="0" presId="urn:microsoft.com/office/officeart/2005/8/layout/matrix3"/>
    <dgm:cxn modelId="{9560F733-F199-4286-87BE-0EE3EE9CCEDE}" type="presOf" srcId="{9D93DD20-23FD-457A-B5C8-1CEE2CC00768}" destId="{C953DC49-5E79-4034-B1D2-0DC9D47CE1D1}" srcOrd="0" destOrd="0" presId="urn:microsoft.com/office/officeart/2005/8/layout/matrix3"/>
    <dgm:cxn modelId="{4B441021-F8FE-46F7-9735-8E841F7747B2}" srcId="{9D93DD20-23FD-457A-B5C8-1CEE2CC00768}" destId="{647E5B57-5FA9-4B6E-A196-466C47007EB4}" srcOrd="2" destOrd="0" parTransId="{9583E71D-D134-4891-9DB0-0FF9A412C374}" sibTransId="{0A5E30AA-B185-4945-A9E9-070075346012}"/>
    <dgm:cxn modelId="{932D9D6A-5210-4E7A-9EA9-AB81564D8962}" srcId="{9D93DD20-23FD-457A-B5C8-1CEE2CC00768}" destId="{6BE5DB59-6E6A-41FC-AFC2-9C647C2C6761}" srcOrd="0" destOrd="0" parTransId="{99639FE7-8B6D-4A74-B0FB-A8231D5C4C51}" sibTransId="{B8661A5C-8186-4368-AF01-E4A2444CB944}"/>
    <dgm:cxn modelId="{FA08277F-0362-4295-9D9F-F102F3D0444C}" type="presOf" srcId="{BCEA1F58-08D5-4DA1-B93D-ADE011F7C4AC}" destId="{29845CB9-C69B-4635-B25F-684DB0DD1C7C}" srcOrd="0" destOrd="0" presId="urn:microsoft.com/office/officeart/2005/8/layout/matrix3"/>
    <dgm:cxn modelId="{FFBD2FD2-B739-46DD-99AF-33D346A4F3DA}" type="presParOf" srcId="{C953DC49-5E79-4034-B1D2-0DC9D47CE1D1}" destId="{127EB4C3-BE90-4A00-B26D-871EC0CCB8F3}" srcOrd="0" destOrd="0" presId="urn:microsoft.com/office/officeart/2005/8/layout/matrix3"/>
    <dgm:cxn modelId="{30A9DBB6-B698-45AB-B38A-62D1C3320867}" type="presParOf" srcId="{C953DC49-5E79-4034-B1D2-0DC9D47CE1D1}" destId="{43295702-143C-447B-B4E1-320B12E0CA47}" srcOrd="1" destOrd="0" presId="urn:microsoft.com/office/officeart/2005/8/layout/matrix3"/>
    <dgm:cxn modelId="{D0DD1BE7-CAF3-4BA6-9923-775438DF50E1}" type="presParOf" srcId="{C953DC49-5E79-4034-B1D2-0DC9D47CE1D1}" destId="{29845CB9-C69B-4635-B25F-684DB0DD1C7C}" srcOrd="2" destOrd="0" presId="urn:microsoft.com/office/officeart/2005/8/layout/matrix3"/>
    <dgm:cxn modelId="{3DBE54E3-CDBC-4C1A-85AC-BA14F3DB2668}" type="presParOf" srcId="{C953DC49-5E79-4034-B1D2-0DC9D47CE1D1}" destId="{B4F8DC46-1996-4857-A5C7-128B2428BC27}" srcOrd="3" destOrd="0" presId="urn:microsoft.com/office/officeart/2005/8/layout/matrix3"/>
    <dgm:cxn modelId="{A0A71583-19A8-4EB1-9543-7BCE2AD7E39D}" type="presParOf" srcId="{C953DC49-5E79-4034-B1D2-0DC9D47CE1D1}" destId="{E59FB237-1677-4685-8270-AE4E05A1E935}" srcOrd="4" destOrd="0" presId="urn:microsoft.com/office/officeart/2005/8/layout/matrix3"/>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DA9A95-CD4C-4D46-94EF-C466BACCB32F}">
      <dsp:nvSpPr>
        <dsp:cNvPr id="0" name=""/>
        <dsp:cNvSpPr/>
      </dsp:nvSpPr>
      <dsp:spPr>
        <a:xfrm>
          <a:off x="951336" y="1119440"/>
          <a:ext cx="1844798" cy="184488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it-IT" sz="2600" b="1" kern="1200" dirty="0" smtClean="0">
              <a:latin typeface="Garamond" panose="02020404030301010803" pitchFamily="18" charset="0"/>
            </a:rPr>
            <a:t>Banking Union</a:t>
          </a:r>
          <a:endParaRPr lang="it-IT" sz="2600" b="1" kern="1200" dirty="0">
            <a:latin typeface="Garamond" panose="02020404030301010803" pitchFamily="18" charset="0"/>
          </a:endParaRPr>
        </a:p>
      </dsp:txBody>
      <dsp:txXfrm>
        <a:off x="1221500" y="1389618"/>
        <a:ext cx="1304470" cy="1304533"/>
      </dsp:txXfrm>
    </dsp:sp>
    <dsp:sp modelId="{534A58B8-533C-44C6-B9B7-F28DCED63740}">
      <dsp:nvSpPr>
        <dsp:cNvPr id="0" name=""/>
        <dsp:cNvSpPr/>
      </dsp:nvSpPr>
      <dsp:spPr>
        <a:xfrm>
          <a:off x="0" y="93683"/>
          <a:ext cx="3718809" cy="3876633"/>
        </a:xfrm>
        <a:prstGeom prst="blockArc">
          <a:avLst>
            <a:gd name="adj1" fmla="val 17527788"/>
            <a:gd name="adj2" fmla="val 4119114"/>
            <a:gd name="adj3" fmla="val 575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7F7989E-B05D-4959-8BCD-0059DC432C0D}">
      <dsp:nvSpPr>
        <dsp:cNvPr id="0" name=""/>
        <dsp:cNvSpPr/>
      </dsp:nvSpPr>
      <dsp:spPr>
        <a:xfrm>
          <a:off x="2738260" y="420483"/>
          <a:ext cx="988265" cy="988541"/>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AE2B691-7810-446A-852A-C3250D55335C}">
      <dsp:nvSpPr>
        <dsp:cNvPr id="0" name=""/>
        <dsp:cNvSpPr/>
      </dsp:nvSpPr>
      <dsp:spPr>
        <a:xfrm>
          <a:off x="3801486" y="436377"/>
          <a:ext cx="1322831" cy="9567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590" tIns="21590" rIns="21590" bIns="21590" numCol="1" spcCol="1270" anchor="ctr" anchorCtr="0">
          <a:noAutofit/>
        </a:bodyPr>
        <a:lstStyle/>
        <a:p>
          <a:pPr lvl="0" algn="l" defTabSz="755650">
            <a:lnSpc>
              <a:spcPct val="90000"/>
            </a:lnSpc>
            <a:spcBef>
              <a:spcPct val="0"/>
            </a:spcBef>
            <a:spcAft>
              <a:spcPct val="10000"/>
            </a:spcAft>
          </a:pPr>
          <a:r>
            <a:rPr lang="en-GB" altLang="it-IT" sz="1700" b="1" i="1" kern="1200" dirty="0" smtClean="0">
              <a:latin typeface="Garamond" panose="02020404030301010803" pitchFamily="18" charset="0"/>
              <a:ea typeface="ＭＳ Ｐゴシック" pitchFamily="34" charset="-128"/>
            </a:rPr>
            <a:t>Single Supervisory Mechanism              SSM</a:t>
          </a:r>
          <a:endParaRPr lang="it-IT" sz="1700" kern="1200" dirty="0">
            <a:latin typeface="Garamond" panose="02020404030301010803" pitchFamily="18" charset="0"/>
          </a:endParaRPr>
        </a:p>
      </dsp:txBody>
      <dsp:txXfrm>
        <a:off x="3801486" y="436377"/>
        <a:ext cx="1322831" cy="956753"/>
      </dsp:txXfrm>
    </dsp:sp>
    <dsp:sp modelId="{356F0C2B-4E74-4477-98B5-5663686373E6}">
      <dsp:nvSpPr>
        <dsp:cNvPr id="0" name=""/>
        <dsp:cNvSpPr/>
      </dsp:nvSpPr>
      <dsp:spPr>
        <a:xfrm>
          <a:off x="3120228" y="1545094"/>
          <a:ext cx="988265" cy="988541"/>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6575409-45ED-46B8-B80C-48D6FAFAD24D}">
      <dsp:nvSpPr>
        <dsp:cNvPr id="0" name=""/>
        <dsp:cNvSpPr/>
      </dsp:nvSpPr>
      <dsp:spPr>
        <a:xfrm>
          <a:off x="4188965" y="1559050"/>
          <a:ext cx="1322831" cy="9567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590" tIns="21590" rIns="21590" bIns="21590" numCol="1" spcCol="1270" anchor="ctr" anchorCtr="0">
          <a:noAutofit/>
        </a:bodyPr>
        <a:lstStyle/>
        <a:p>
          <a:pPr lvl="0" algn="l" defTabSz="755650">
            <a:lnSpc>
              <a:spcPct val="90000"/>
            </a:lnSpc>
            <a:spcBef>
              <a:spcPct val="0"/>
            </a:spcBef>
            <a:spcAft>
              <a:spcPct val="10000"/>
            </a:spcAft>
          </a:pPr>
          <a:r>
            <a:rPr lang="en-GB" altLang="it-IT" sz="1700" b="1" i="1" kern="1200" dirty="0" smtClean="0">
              <a:latin typeface="Garamond" panose="02020404030301010803" pitchFamily="18" charset="0"/>
              <a:ea typeface="ＭＳ Ｐゴシック" pitchFamily="34" charset="-128"/>
            </a:rPr>
            <a:t>Single Resolution Mechanism               SRM</a:t>
          </a:r>
          <a:endParaRPr lang="it-IT" sz="1700" i="1" kern="1200" dirty="0">
            <a:latin typeface="Garamond" panose="02020404030301010803" pitchFamily="18" charset="0"/>
          </a:endParaRPr>
        </a:p>
      </dsp:txBody>
      <dsp:txXfrm>
        <a:off x="4188965" y="1559050"/>
        <a:ext cx="1322831" cy="956753"/>
      </dsp:txXfrm>
    </dsp:sp>
    <dsp:sp modelId="{C147B394-B5B0-4A89-B6BE-C165822A5AFF}">
      <dsp:nvSpPr>
        <dsp:cNvPr id="0" name=""/>
        <dsp:cNvSpPr/>
      </dsp:nvSpPr>
      <dsp:spPr>
        <a:xfrm>
          <a:off x="2738260" y="2685600"/>
          <a:ext cx="988265" cy="988541"/>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00BB728-6B54-4454-A682-E1CE0A8736C7}">
      <dsp:nvSpPr>
        <dsp:cNvPr id="0" name=""/>
        <dsp:cNvSpPr/>
      </dsp:nvSpPr>
      <dsp:spPr>
        <a:xfrm>
          <a:off x="3843340" y="2837599"/>
          <a:ext cx="1558189" cy="9567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590" tIns="21590" rIns="21590" bIns="21590" numCol="1" spcCol="1270" anchor="ctr" anchorCtr="0">
          <a:noAutofit/>
        </a:bodyPr>
        <a:lstStyle/>
        <a:p>
          <a:pPr lvl="0" algn="l" defTabSz="755650">
            <a:lnSpc>
              <a:spcPct val="90000"/>
            </a:lnSpc>
            <a:spcBef>
              <a:spcPct val="0"/>
            </a:spcBef>
            <a:spcAft>
              <a:spcPct val="10000"/>
            </a:spcAft>
          </a:pPr>
          <a:r>
            <a:rPr lang="en-GB" altLang="it-IT" sz="1700" b="1" kern="1200" dirty="0" smtClean="0">
              <a:latin typeface="Garamond" panose="02020404030301010803" pitchFamily="18" charset="0"/>
              <a:ea typeface="ＭＳ Ｐゴシック" pitchFamily="34" charset="-128"/>
            </a:rPr>
            <a:t>Single DGS</a:t>
          </a:r>
          <a:endParaRPr lang="it-IT" sz="1700" kern="1200" dirty="0">
            <a:latin typeface="Garamond" panose="02020404030301010803" pitchFamily="18" charset="0"/>
          </a:endParaRPr>
        </a:p>
      </dsp:txBody>
      <dsp:txXfrm>
        <a:off x="3843340" y="2837599"/>
        <a:ext cx="1558189" cy="95675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7EB4C3-BE90-4A00-B26D-871EC0CCB8F3}">
      <dsp:nvSpPr>
        <dsp:cNvPr id="0" name=""/>
        <dsp:cNvSpPr/>
      </dsp:nvSpPr>
      <dsp:spPr>
        <a:xfrm>
          <a:off x="-11834" y="0"/>
          <a:ext cx="6504389" cy="5040560"/>
        </a:xfrm>
        <a:prstGeom prst="diamond">
          <a:avLst/>
        </a:prstGeom>
        <a:solidFill>
          <a:schemeClr val="accent3">
            <a:tint val="40000"/>
            <a:hueOff val="0"/>
            <a:satOff val="0"/>
            <a:lumOff val="0"/>
            <a:alphaOff val="0"/>
          </a:schemeClr>
        </a:solidFill>
        <a:ln>
          <a:solidFill>
            <a:schemeClr val="accent1">
              <a:lumMod val="75000"/>
            </a:schemeClr>
          </a:solidFill>
        </a:ln>
        <a:effectLst/>
      </dsp:spPr>
      <dsp:style>
        <a:lnRef idx="0">
          <a:scrgbClr r="0" g="0" b="0"/>
        </a:lnRef>
        <a:fillRef idx="1">
          <a:scrgbClr r="0" g="0" b="0"/>
        </a:fillRef>
        <a:effectRef idx="0">
          <a:scrgbClr r="0" g="0" b="0"/>
        </a:effectRef>
        <a:fontRef idx="minor"/>
      </dsp:style>
    </dsp:sp>
    <dsp:sp modelId="{43295702-143C-447B-B4E1-320B12E0CA47}">
      <dsp:nvSpPr>
        <dsp:cNvPr id="0" name=""/>
        <dsp:cNvSpPr/>
      </dsp:nvSpPr>
      <dsp:spPr>
        <a:xfrm>
          <a:off x="601933" y="634310"/>
          <a:ext cx="2384380" cy="1416509"/>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altLang="it-IT" sz="1800" kern="1200" dirty="0" smtClean="0">
              <a:latin typeface="Calibri" panose="020F0502020204030204" pitchFamily="34" charset="0"/>
              <a:ea typeface="ＭＳ Ｐゴシック" pitchFamily="34" charset="-128"/>
            </a:rPr>
            <a:t>SSM Regulation</a:t>
          </a:r>
        </a:p>
        <a:p>
          <a:pPr lvl="0" algn="ctr" defTabSz="800100">
            <a:lnSpc>
              <a:spcPct val="90000"/>
            </a:lnSpc>
            <a:spcBef>
              <a:spcPct val="0"/>
            </a:spcBef>
            <a:spcAft>
              <a:spcPct val="35000"/>
            </a:spcAft>
          </a:pPr>
          <a:r>
            <a:rPr lang="en-GB" altLang="it-IT" sz="1800" i="1" kern="1200" dirty="0" smtClean="0">
              <a:latin typeface="Calibri" panose="020F0502020204030204" pitchFamily="34" charset="0"/>
              <a:ea typeface="ＭＳ Ｐゴシック" pitchFamily="34" charset="-128"/>
            </a:rPr>
            <a:t>Framework Regulation</a:t>
          </a:r>
        </a:p>
        <a:p>
          <a:pPr lvl="0" algn="ctr" defTabSz="800100">
            <a:lnSpc>
              <a:spcPct val="90000"/>
            </a:lnSpc>
            <a:spcBef>
              <a:spcPct val="0"/>
            </a:spcBef>
            <a:spcAft>
              <a:spcPts val="0"/>
            </a:spcAft>
          </a:pPr>
          <a:r>
            <a:rPr lang="en-GB" altLang="it-IT" sz="1800" i="1" kern="1200" dirty="0" smtClean="0">
              <a:latin typeface="Calibri" panose="020F0502020204030204" pitchFamily="34" charset="0"/>
              <a:ea typeface="ＭＳ Ｐゴシック" pitchFamily="34" charset="-128"/>
            </a:rPr>
            <a:t>Supervisory </a:t>
          </a:r>
        </a:p>
        <a:p>
          <a:pPr lvl="0" algn="ctr" defTabSz="800100">
            <a:lnSpc>
              <a:spcPct val="90000"/>
            </a:lnSpc>
            <a:spcBef>
              <a:spcPct val="0"/>
            </a:spcBef>
            <a:spcAft>
              <a:spcPct val="35000"/>
            </a:spcAft>
          </a:pPr>
          <a:r>
            <a:rPr lang="en-GB" altLang="it-IT" sz="1800" i="1" kern="1200" dirty="0" smtClean="0">
              <a:latin typeface="Calibri" panose="020F0502020204030204" pitchFamily="34" charset="0"/>
              <a:ea typeface="ＭＳ Ｐゴシック" pitchFamily="34" charset="-128"/>
            </a:rPr>
            <a:t>Manual</a:t>
          </a:r>
          <a:endParaRPr lang="it-IT" sz="1800" i="1" kern="1200" dirty="0">
            <a:latin typeface="Calibri" panose="020F0502020204030204" pitchFamily="34" charset="0"/>
          </a:endParaRPr>
        </a:p>
      </dsp:txBody>
      <dsp:txXfrm>
        <a:off x="671081" y="703458"/>
        <a:ext cx="2246084" cy="1278213"/>
      </dsp:txXfrm>
    </dsp:sp>
    <dsp:sp modelId="{29845CB9-C69B-4635-B25F-684DB0DD1C7C}">
      <dsp:nvSpPr>
        <dsp:cNvPr id="0" name=""/>
        <dsp:cNvSpPr/>
      </dsp:nvSpPr>
      <dsp:spPr>
        <a:xfrm>
          <a:off x="3391534" y="708480"/>
          <a:ext cx="1704797" cy="1418868"/>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GB" altLang="it-IT" sz="1900" b="0" kern="1200" dirty="0" smtClean="0">
              <a:latin typeface="Calibri" panose="020F0502020204030204" pitchFamily="34" charset="0"/>
              <a:ea typeface="ＭＳ Ｐゴシック" pitchFamily="34" charset="-128"/>
            </a:rPr>
            <a:t>CRR e </a:t>
          </a:r>
          <a:r>
            <a:rPr lang="en-GB" altLang="it-IT" sz="1900" kern="1200" dirty="0" smtClean="0">
              <a:latin typeface="Calibri" panose="020F0502020204030204" pitchFamily="34" charset="0"/>
            </a:rPr>
            <a:t>CRD IV (Basel 3)</a:t>
          </a:r>
          <a:endParaRPr lang="it-IT" sz="1900" kern="1200" dirty="0">
            <a:latin typeface="Calibri" panose="020F0502020204030204" pitchFamily="34" charset="0"/>
          </a:endParaRPr>
        </a:p>
      </dsp:txBody>
      <dsp:txXfrm>
        <a:off x="3460797" y="777743"/>
        <a:ext cx="1566271" cy="1280342"/>
      </dsp:txXfrm>
    </dsp:sp>
    <dsp:sp modelId="{B4F8DC46-1996-4857-A5C7-128B2428BC27}">
      <dsp:nvSpPr>
        <dsp:cNvPr id="0" name=""/>
        <dsp:cNvSpPr/>
      </dsp:nvSpPr>
      <dsp:spPr>
        <a:xfrm>
          <a:off x="593677" y="2393094"/>
          <a:ext cx="1665362" cy="1128143"/>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altLang="it-IT" sz="2000" kern="1200" dirty="0" smtClean="0">
              <a:latin typeface="Garamond" panose="02020404030301010803" pitchFamily="18" charset="0"/>
              <a:ea typeface="ＭＳ Ｐゴシック" pitchFamily="34" charset="-128"/>
            </a:rPr>
            <a:t>DGSD</a:t>
          </a:r>
          <a:endParaRPr lang="it-IT" sz="2000" kern="1200" dirty="0">
            <a:latin typeface="Garamond" panose="02020404030301010803" pitchFamily="18" charset="0"/>
          </a:endParaRPr>
        </a:p>
      </dsp:txBody>
      <dsp:txXfrm>
        <a:off x="648748" y="2448165"/>
        <a:ext cx="1555220" cy="1018001"/>
      </dsp:txXfrm>
    </dsp:sp>
    <dsp:sp modelId="{E59FB237-1677-4685-8270-AE4E05A1E935}">
      <dsp:nvSpPr>
        <dsp:cNvPr id="0" name=""/>
        <dsp:cNvSpPr/>
      </dsp:nvSpPr>
      <dsp:spPr>
        <a:xfrm>
          <a:off x="2360954" y="1721649"/>
          <a:ext cx="1690367" cy="1418888"/>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GB" altLang="it-IT" sz="1900" kern="1200" dirty="0" smtClean="0">
              <a:latin typeface="Calibri" panose="020F0502020204030204" pitchFamily="34" charset="0"/>
              <a:ea typeface="ＭＳ Ｐゴシック" pitchFamily="34" charset="-128"/>
            </a:rPr>
            <a:t>BRRD               SRM </a:t>
          </a:r>
          <a:r>
            <a:rPr lang="en-GB" altLang="it-IT" sz="1900" i="1" kern="1200" dirty="0" smtClean="0">
              <a:latin typeface="Calibri" panose="020F0502020204030204" pitchFamily="34" charset="0"/>
              <a:ea typeface="ＭＳ Ｐゴシック" pitchFamily="34" charset="-128"/>
            </a:rPr>
            <a:t>Regulation</a:t>
          </a:r>
          <a:endParaRPr lang="it-IT" sz="1900" i="1" kern="1200" dirty="0">
            <a:latin typeface="Calibri" panose="020F0502020204030204" pitchFamily="34" charset="0"/>
          </a:endParaRPr>
        </a:p>
      </dsp:txBody>
      <dsp:txXfrm>
        <a:off x="2430218" y="1790913"/>
        <a:ext cx="1551839" cy="1280360"/>
      </dsp:txXfrm>
    </dsp:sp>
  </dsp:spTree>
</dsp:drawing>
</file>

<file path=ppt/diagrams/layout1.xml><?xml version="1.0" encoding="utf-8"?>
<dgm:layoutDef xmlns:dgm="http://schemas.openxmlformats.org/drawingml/2006/diagram" xmlns:a="http://schemas.openxmlformats.org/drawingml/2006/main" uniqueId="urn:microsoft.com/office/officeart/2011/layout/RadialPictureList#1">
  <dgm:title val="Elenco di immagini radiale"/>
  <dgm:desc val="Mostra le relazioni con un'idea centrale. La forma di livello 1 contiene testo e tutte le forme di livello 2 contengono un'immagine con testo corrispondente. Supporta al massimo quattro immagini di livello 2.  Le immagini inutilizzate non vengono visualizzate, ma rimangono disponibili se si cambia layout. Risultati ottimali con piccole quantità di testo di livello 2."/>
  <dgm:catLst>
    <dgm:cat type="picture" pri="2500"/>
    <dgm:cat type="officeonline" pri="2500"/>
  </dgm:catLst>
  <dgm:samp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ampData>
  <dgm:styleData>
    <dgm:dataModel>
      <dgm:ptLst>
        <dgm:pt modelId="0" type="doc"/>
        <dgm:pt modelId="10">
          <dgm:prSet phldr="1"/>
        </dgm:pt>
        <dgm:pt modelId="11">
          <dgm:prSet phldr="1"/>
        </dgm:pt>
        <dgm:pt modelId="12">
          <dgm:prSet phldr="1"/>
        </dgm:pt>
      </dgm:ptLst>
      <dgm:cxnLst>
        <dgm:cxn modelId="1" srcId="0" destId="10" srcOrd="0" destOrd="0"/>
        <dgm:cxn modelId="2" srcId="10" destId="11" srcOrd="0" destOrd="0"/>
        <dgm:cxn modelId="3" srcId="10" destId="12" srcOrd="1"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Lst>
      <dgm:cxnLst>
        <dgm:cxn modelId="1" srcId="0" destId="10" srcOrd="0" destOrd="0"/>
        <dgm:cxn modelId="2" srcId="10" destId="11" srcOrd="0" destOrd="0"/>
        <dgm:cxn modelId="3" srcId="10" destId="12" srcOrd="1" destOrd="0"/>
        <dgm:cxn modelId="4" srcId="10" destId="13" srcOrd="2" destOrd="0"/>
        <dgm:cxn modelId="5" srcId="10" destId="14" srcOrd="3" destOrd="0"/>
      </dgm:cxnLst>
      <dgm:bg/>
      <dgm:whole/>
    </dgm:dataModel>
  </dgm:clrData>
  <dgm:layoutNode name="Name0">
    <dgm:varLst>
      <dgm:chMax val="1"/>
      <dgm:chPref val="1"/>
      <dgm:dir/>
      <dgm:resizeHandles/>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equ" val="1">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l" for="ch" forName="Accent" refType="w" fact="0"/>
              <dgm:constr type="t" for="ch" forName="Accent" refType="h" fact="0"/>
              <dgm:constr type="w" for="ch" forName="Accent" refType="w" fact="0.6747"/>
              <dgm:constr type="h" for="ch" forName="Accent" refType="h"/>
              <dgm:constr type="l" for="ch" forName="Child1" refType="w" fact="0.76"/>
              <dgm:constr type="t" for="ch" forName="Child1" refType="h" fact="0.3739"/>
              <dgm:constr type="w" for="ch" forName="Child1" refType="w" fact="0.24"/>
              <dgm:constr type="h" for="ch" forName="Child1" refType="h" fact="0.255"/>
              <dgm:constr type="l" for="ch" forName="Parent" refType="w" fact="0.1726"/>
              <dgm:constr type="t" for="ch" forName="Parent" refType="h" fact="0.2646"/>
              <dgm:constr type="w" for="ch" forName="Parent" refType="w" fact="0.3347"/>
              <dgm:constr type="h" for="ch" forName="Parent" refType="h" fact="0.4759"/>
              <dgm:constr type="l" for="ch" forName="Image1" refType="w" fact="0.5661"/>
              <dgm:constr type="t" for="ch" forName="Image1" refType="h" fact="0.3744"/>
              <dgm:constr type="w" for="ch" forName="Image1" refType="w" fact="0.1793"/>
              <dgm:constr type="h" for="ch" forName="Image1" refType="h" fact="0.255"/>
            </dgm:constrLst>
          </dgm:if>
          <dgm:if name="Name6" axis="ch ch" ptType="node node" st="1 1" cnt="1 0" func="cnt" op="equ" val="2">
            <dgm:alg type="composite">
              <dgm:param type="ar" val="1.381"/>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 refType="w" fact="0"/>
              <dgm:constr type="t" for="ch" forName="Accent" refType="h" fact="0"/>
              <dgm:constr type="w" for="ch" forName="Accent" refType="w" fact="0.6946"/>
              <dgm:constr type="h" for="ch" forName="Accent" refType="h"/>
              <dgm:constr type="l" for="ch" forName="Parent" refType="w" fact="0.1777"/>
              <dgm:constr type="t" for="ch" forName="Parent" refType="h" fact="0.2646"/>
              <dgm:constr type="w" for="ch" forName="Parent" refType="w" fact="0.3446"/>
              <dgm:constr type="h" for="ch" forName="Parent" refType="h" fact="0.4759"/>
              <dgm:constr type="l" for="ch" forName="Image1" refType="w" fact="0.5531"/>
              <dgm:constr type="t" for="ch" forName="Image1" refType="h" fact="0.1585"/>
              <dgm:constr type="w" for="ch" forName="Image1" refType="w" fact="0.1846"/>
              <dgm:constr type="h" for="ch" forName="Image1" refType="h" fact="0.255"/>
              <dgm:constr type="l" for="ch" forName="Image2" refType="w" fact="0.5531"/>
              <dgm:constr type="t" for="ch" forName="Image2" refType="h" fact="0.5624"/>
              <dgm:constr type="w" for="ch" forName="Image2" refType="w" fact="0.1846"/>
              <dgm:constr type="h" for="ch" forName="Image2" refType="h" fact="0.255"/>
              <dgm:constr type="l" for="ch" forName="Child1" refType="w" fact="0.7529"/>
              <dgm:constr type="t" for="ch" forName="Child1" refType="h" fact="0.1618"/>
              <dgm:constr type="w" for="ch" forName="Child1" refType="w" fact="0.2471"/>
              <dgm:constr type="h" for="ch" forName="Child1" refType="h" fact="0.2468"/>
              <dgm:constr type="l" for="ch" forName="Child2" refType="w" fact="0.7529"/>
              <dgm:constr type="t" for="ch" forName="Child2" refType="h" fact="0.5657"/>
              <dgm:constr type="w" for="ch" forName="Child2" refType="w" fact="0.2471"/>
              <dgm:constr type="h" for="ch" forName="Child2" refType="h" fact="0.2468"/>
            </dgm:constrLst>
          </dgm:if>
          <dgm:if name="Name7" axis="ch ch" ptType="node node" st="1 1" cnt="1 0" func="cnt" op="equ" val="3">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 refType="w" fact="0"/>
              <dgm:constr type="t" for="ch" forName="Accent" refType="h" fact="0"/>
              <dgm:constr type="w" for="ch" forName="Accent" refType="w" fact="0.6747"/>
              <dgm:constr type="h" for="ch" forName="Accent" refType="h"/>
              <dgm:constr type="l" for="ch" forName="Parent" refType="w" fact="0.1726"/>
              <dgm:constr type="t" for="ch" forName="Parent" refType="h" fact="0.2646"/>
              <dgm:constr type="w" for="ch" forName="Parent" refType="w" fact="0.3347"/>
              <dgm:constr type="h" for="ch" forName="Parent" refType="h" fact="0.4759"/>
              <dgm:constr type="l" for="ch" forName="Image1" refType="w" fact="0.4968"/>
              <dgm:constr type="t" for="ch" forName="Image1" refType="h" fact="0.0843"/>
              <dgm:constr type="w" for="ch" forName="Image1" refType="w" fact="0.1793"/>
              <dgm:constr type="h" for="ch" forName="Image1" refType="h" fact="0.255"/>
              <dgm:constr type="l" for="ch" forName="Image2" refType="w" fact="0.5661"/>
              <dgm:constr type="t" for="ch" forName="Image2" refType="h" fact="0.3744"/>
              <dgm:constr type="w" for="ch" forName="Image2" refType="w" fact="0.1793"/>
              <dgm:constr type="h" for="ch" forName="Image2" refType="h" fact="0.255"/>
              <dgm:constr type="l" for="ch" forName="Image3" refType="w" fact="0.4968"/>
              <dgm:constr type="t" for="ch" forName="Image3" refType="h" fact="0.6686"/>
              <dgm:constr type="w" for="ch" forName="Image3" refType="w" fact="0.1793"/>
              <dgm:constr type="h" for="ch" forName="Image3" refType="h" fact="0.255"/>
              <dgm:constr type="l" for="ch" forName="Child1" refType="w" fact="0.6897"/>
              <dgm:constr type="t" for="ch" forName="Child1" refType="h" fact="0.0884"/>
              <dgm:constr type="w" for="ch" forName="Child1" refType="w" fact="0.24"/>
              <dgm:constr type="h" for="ch" forName="Child1" refType="h" fact="0.2468"/>
              <dgm:constr type="l" for="ch" forName="Child2" refType="w" fact="0.76"/>
              <dgm:constr type="t" for="ch" forName="Child2" refType="h" fact="0.378"/>
              <dgm:constr type="w" for="ch" forName="Child2" refType="w" fact="0.24"/>
              <dgm:constr type="h" for="ch" forName="Child2" refType="h" fact="0.2468"/>
              <dgm:constr type="l" for="ch" forName="Child3" refType="w" fact="0.6897"/>
              <dgm:constr type="t" for="ch" forName="Child3" refType="h" fact="0.6738"/>
              <dgm:constr type="w" for="ch" forName="Child3" refType="w" fact="0.24"/>
              <dgm:constr type="h" for="ch" forName="Child3" refType="h" fact="0.2468"/>
            </dgm:constrLst>
          </dgm:if>
          <dgm:else name="Name8">
            <dgm:alg type="composite">
              <dgm:param type="ar" val="1.2852"/>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 refType="w" fact="0"/>
              <dgm:constr type="t" for="ch" forName="Accent" refType="h" fact="0.0361"/>
              <dgm:constr type="w" for="ch" forName="Accent" refType="w" fact="0.6865"/>
              <dgm:constr type="h" for="ch" forName="Accent" refType="h" fact="0.9197"/>
              <dgm:constr type="l" for="ch" forName="Parent" refType="w" fact="0.1756"/>
              <dgm:constr type="t" for="ch" forName="Parent" refType="h" fact="0.2795"/>
              <dgm:constr type="w" for="ch" forName="Parent" refType="w" fact="0.3406"/>
              <dgm:constr type="h" for="ch" forName="Parent" refType="h" fact="0.4377"/>
              <dgm:constr type="l" for="ch" forName="Image1" refType="w" fact="0.425"/>
              <dgm:constr type="t" for="ch" forName="Image1" refType="h" fact="0"/>
              <dgm:constr type="w" for="ch" forName="Image1" refType="w" fact="0.1825"/>
              <dgm:constr type="h" for="ch" forName="Image1" refType="h" fact="0.2345"/>
              <dgm:constr type="l" for="ch" forName="Image2" refType="w" fact="0.5598"/>
              <dgm:constr type="t" for="ch" forName="Image2" refType="h" fact="0.2184"/>
              <dgm:constr type="w" for="ch" forName="Image2" refType="w" fact="0.1825"/>
              <dgm:constr type="h" for="ch" forName="Image2" refType="h" fact="0.2345"/>
              <dgm:constr type="l" for="ch" forName="Image3" refType="w" fact="0.5591"/>
              <dgm:constr type="t" for="ch" forName="Image3" refType="h" fact="0.5395"/>
              <dgm:constr type="w" for="ch" forName="Image3" refType="w" fact="0.1825"/>
              <dgm:constr type="h" for="ch" forName="Image3" refType="h" fact="0.2345"/>
              <dgm:constr type="l" for="ch" forName="Image4" refType="w" fact="0.425"/>
              <dgm:constr type="t" for="ch" forName="Image4" refType="h" fact="0.7655"/>
              <dgm:constr type="w" for="ch" forName="Image4" refType="w" fact="0.1825"/>
              <dgm:constr type="h" for="ch" forName="Image4" refType="h" fact="0.2345"/>
              <dgm:constr type="l" for="ch" forName="Child1" refType="w" fact="0.6214"/>
              <dgm:constr type="t" for="ch" forName="Child1" refType="h" fact="0.003"/>
              <dgm:constr type="w" for="ch" forName="Child1" refType="w" fact="0.2443"/>
              <dgm:constr type="h" for="ch" forName="Child1" refType="h" fact="0.227"/>
              <dgm:constr type="l" for="ch" forName="Child2" refType="w" fact="0.7557"/>
              <dgm:constr type="t" for="ch" forName="Child2" refType="h" fact="0.2225"/>
              <dgm:constr type="w" for="ch" forName="Child2" refType="w" fact="0.2443"/>
              <dgm:constr type="h" for="ch" forName="Child2" refType="h" fact="0.227"/>
              <dgm:constr type="l" for="ch" forName="Child3" refType="w" fact="0.7557"/>
              <dgm:constr type="t" for="ch" forName="Child3" refType="h" fact="0.5433"/>
              <dgm:constr type="w" for="ch" forName="Child3" refType="w" fact="0.2443"/>
              <dgm:constr type="h" for="ch" forName="Child3" refType="h" fact="0.227"/>
              <dgm:constr type="l" for="ch" forName="Child4" refType="w" fact="0.6214"/>
              <dgm:constr type="t" for="ch" forName="Child4" refType="h" fact="0.7703"/>
              <dgm:constr type="w" for="ch" forName="Child4" refType="w" fact="0.2443"/>
              <dgm:constr type="h" for="ch" forName="Child4" refType="h" fact="0.227"/>
            </dgm:constrLst>
          </dgm:else>
        </dgm:choose>
      </dgm:if>
      <dgm:else name="Name9">
        <dgm:choose name="Name10">
          <dgm:if name="Name11" axis="ch ch" ptType="node node" st="1 1" cnt="1 0" func="cnt" op="equ" val="0">
            <dgm:alg type="composite">
              <dgm:param type="ar" val="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2" axis="ch ch" ptType="node node" st="1 1" cnt="1 0" func="cnt" op="equ" val="1">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r" for="ch" forName="Accent" refType="w"/>
              <dgm:constr type="t" for="ch" forName="Accent" refType="h" fact="0"/>
              <dgm:constr type="w" for="ch" forName="Accent" refType="w" fact="0.6747"/>
              <dgm:constr type="h" for="ch" forName="Accent" refType="h"/>
              <dgm:constr type="r" for="ch" forName="Child1" refType="w" fact="0.24"/>
              <dgm:constr type="t" for="ch" forName="Child1" refType="h" fact="0.3739"/>
              <dgm:constr type="w" for="ch" forName="Child1" refType="w" fact="0.24"/>
              <dgm:constr type="h" for="ch" forName="Child1" refType="h" fact="0.255"/>
              <dgm:constr type="r" for="ch" forName="Parent" refType="w" fact="0.8274"/>
              <dgm:constr type="t" for="ch" forName="Parent" refType="h" fact="0.2646"/>
              <dgm:constr type="w" for="ch" forName="Parent" refType="w" fact="0.3347"/>
              <dgm:constr type="h" for="ch" forName="Parent" refType="h" fact="0.4759"/>
              <dgm:constr type="r" for="ch" forName="Image1" refType="w" fact="0.4339"/>
              <dgm:constr type="t" for="ch" forName="Image1" refType="h" fact="0.3744"/>
              <dgm:constr type="w" for="ch" forName="Image1" refType="w" fact="0.1793"/>
              <dgm:constr type="h" for="ch" forName="Image1" refType="h" fact="0.255"/>
            </dgm:constrLst>
          </dgm:if>
          <dgm:if name="Name13" axis="ch ch" ptType="node node" st="1 1" cnt="1 0" func="cnt" op="equ" val="2">
            <dgm:alg type="composite">
              <dgm:param type="ar" val="1.381"/>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 refType="w"/>
              <dgm:constr type="t" for="ch" forName="Accent" refType="h" fact="0"/>
              <dgm:constr type="w" for="ch" forName="Accent" refType="w" fact="0.6946"/>
              <dgm:constr type="h" for="ch" forName="Accent" refType="h"/>
              <dgm:constr type="r" for="ch" forName="Parent" refType="w" fact="0.8223"/>
              <dgm:constr type="t" for="ch" forName="Parent" refType="h" fact="0.2646"/>
              <dgm:constr type="w" for="ch" forName="Parent" refType="w" fact="0.3446"/>
              <dgm:constr type="h" for="ch" forName="Parent" refType="h" fact="0.4759"/>
              <dgm:constr type="r" for="ch" forName="Image1" refType="w" fact="0.4469"/>
              <dgm:constr type="t" for="ch" forName="Image1" refType="h" fact="0.1585"/>
              <dgm:constr type="w" for="ch" forName="Image1" refType="w" fact="0.1846"/>
              <dgm:constr type="h" for="ch" forName="Image1" refType="h" fact="0.255"/>
              <dgm:constr type="r" for="ch" forName="Image2" refType="w" fact="0.4469"/>
              <dgm:constr type="t" for="ch" forName="Image2" refType="h" fact="0.5624"/>
              <dgm:constr type="w" for="ch" forName="Image2" refType="w" fact="0.1846"/>
              <dgm:constr type="h" for="ch" forName="Image2" refType="h" fact="0.255"/>
              <dgm:constr type="r" for="ch" forName="Child1" refType="w" fact="0.2471"/>
              <dgm:constr type="t" for="ch" forName="Child1" refType="h" fact="0.1618"/>
              <dgm:constr type="w" for="ch" forName="Child1" refType="w" fact="0.2471"/>
              <dgm:constr type="h" for="ch" forName="Child1" refType="h" fact="0.2468"/>
              <dgm:constr type="r" for="ch" forName="Child2" refType="w" fact="0.2471"/>
              <dgm:constr type="t" for="ch" forName="Child2" refType="h" fact="0.5657"/>
              <dgm:constr type="w" for="ch" forName="Child2" refType="w" fact="0.2471"/>
              <dgm:constr type="h" for="ch" forName="Child2" refType="h" fact="0.2468"/>
            </dgm:constrLst>
          </dgm:if>
          <dgm:if name="Name14" axis="ch ch" ptType="node node" st="1 1" cnt="1 0" func="cnt" op="equ" val="3">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 refType="w"/>
              <dgm:constr type="t" for="ch" forName="Accent" refType="h" fact="0"/>
              <dgm:constr type="w" for="ch" forName="Accent" refType="w" fact="0.6747"/>
              <dgm:constr type="h" for="ch" forName="Accent" refType="h"/>
              <dgm:constr type="r" for="ch" forName="Parent" refType="w" fact="0.8274"/>
              <dgm:constr type="t" for="ch" forName="Parent" refType="h" fact="0.2646"/>
              <dgm:constr type="w" for="ch" forName="Parent" refType="w" fact="0.3347"/>
              <dgm:constr type="h" for="ch" forName="Parent" refType="h" fact="0.4759"/>
              <dgm:constr type="r" for="ch" forName="Image1" refType="w" fact="0.5032"/>
              <dgm:constr type="t" for="ch" forName="Image1" refType="h" fact="0.0843"/>
              <dgm:constr type="w" for="ch" forName="Image1" refType="w" fact="0.1793"/>
              <dgm:constr type="h" for="ch" forName="Image1" refType="h" fact="0.255"/>
              <dgm:constr type="r" for="ch" forName="Image2" refType="w" fact="0.4339"/>
              <dgm:constr type="t" for="ch" forName="Image2" refType="h" fact="0.3744"/>
              <dgm:constr type="w" for="ch" forName="Image2" refType="w" fact="0.1793"/>
              <dgm:constr type="h" for="ch" forName="Image2" refType="h" fact="0.255"/>
              <dgm:constr type="r" for="ch" forName="Image3" refType="w" fact="0.5032"/>
              <dgm:constr type="t" for="ch" forName="Image3" refType="h" fact="0.6686"/>
              <dgm:constr type="w" for="ch" forName="Image3" refType="w" fact="0.1793"/>
              <dgm:constr type="h" for="ch" forName="Image3" refType="h" fact="0.255"/>
              <dgm:constr type="r" for="ch" forName="Child1" refType="w" fact="0.3103"/>
              <dgm:constr type="t" for="ch" forName="Child1" refType="h" fact="0.0884"/>
              <dgm:constr type="w" for="ch" forName="Child1" refType="w" fact="0.24"/>
              <dgm:constr type="h" for="ch" forName="Child1" refType="h" fact="0.2468"/>
              <dgm:constr type="r" for="ch" forName="Child2" refType="w" fact="0.24"/>
              <dgm:constr type="t" for="ch" forName="Child2" refType="h" fact="0.378"/>
              <dgm:constr type="w" for="ch" forName="Child2" refType="w" fact="0.24"/>
              <dgm:constr type="h" for="ch" forName="Child2" refType="h" fact="0.2468"/>
              <dgm:constr type="r" for="ch" forName="Child3" refType="w" fact="0.3103"/>
              <dgm:constr type="t" for="ch" forName="Child3" refType="h" fact="0.6738"/>
              <dgm:constr type="w" for="ch" forName="Child3" refType="w" fact="0.24"/>
              <dgm:constr type="h" for="ch" forName="Child3" refType="h" fact="0.2468"/>
            </dgm:constrLst>
          </dgm:if>
          <dgm:else name="Name15">
            <dgm:alg type="composite">
              <dgm:param type="ar" val="1.2852"/>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 refType="w"/>
              <dgm:constr type="t" for="ch" forName="Accent" refType="h" fact="0.0361"/>
              <dgm:constr type="w" for="ch" forName="Accent" refType="w" fact="0.6865"/>
              <dgm:constr type="h" for="ch" forName="Accent" refType="h" fact="0.9197"/>
              <dgm:constr type="r" for="ch" forName="Parent" refType="w" fact="0.8244"/>
              <dgm:constr type="t" for="ch" forName="Parent" refType="h" fact="0.2795"/>
              <dgm:constr type="w" for="ch" forName="Parent" refType="w" fact="0.3406"/>
              <dgm:constr type="h" for="ch" forName="Parent" refType="h" fact="0.4377"/>
              <dgm:constr type="r" for="ch" forName="Image1" refType="w" fact="0.575"/>
              <dgm:constr type="t" for="ch" forName="Image1" refType="h" fact="0"/>
              <dgm:constr type="w" for="ch" forName="Image1" refType="w" fact="0.1825"/>
              <dgm:constr type="h" for="ch" forName="Image1" refType="h" fact="0.2345"/>
              <dgm:constr type="r" for="ch" forName="Image2" refType="w" fact="0.4402"/>
              <dgm:constr type="t" for="ch" forName="Image2" refType="h" fact="0.2184"/>
              <dgm:constr type="w" for="ch" forName="Image2" refType="w" fact="0.1825"/>
              <dgm:constr type="h" for="ch" forName="Image2" refType="h" fact="0.2345"/>
              <dgm:constr type="r" for="ch" forName="Image3" refType="w" fact="0.4409"/>
              <dgm:constr type="t" for="ch" forName="Image3" refType="h" fact="0.5395"/>
              <dgm:constr type="w" for="ch" forName="Image3" refType="w" fact="0.1825"/>
              <dgm:constr type="h" for="ch" forName="Image3" refType="h" fact="0.2345"/>
              <dgm:constr type="r" for="ch" forName="Image4" refType="w" fact="0.575"/>
              <dgm:constr type="t" for="ch" forName="Image4" refType="h" fact="0.7655"/>
              <dgm:constr type="w" for="ch" forName="Image4" refType="w" fact="0.1825"/>
              <dgm:constr type="h" for="ch" forName="Image4" refType="h" fact="0.2345"/>
              <dgm:constr type="r" for="ch" forName="Child1" refType="w" fact="0.3786"/>
              <dgm:constr type="t" for="ch" forName="Child1" refType="h" fact="0.003"/>
              <dgm:constr type="w" for="ch" forName="Child1" refType="w" fact="0.2443"/>
              <dgm:constr type="h" for="ch" forName="Child1" refType="h" fact="0.227"/>
              <dgm:constr type="r" for="ch" forName="Child2" refType="w" fact="0.2443"/>
              <dgm:constr type="t" for="ch" forName="Child2" refType="h" fact="0.2225"/>
              <dgm:constr type="w" for="ch" forName="Child2" refType="w" fact="0.2443"/>
              <dgm:constr type="h" for="ch" forName="Child2" refType="h" fact="0.227"/>
              <dgm:constr type="r" for="ch" forName="Child3" refType="w" fact="0.2443"/>
              <dgm:constr type="t" for="ch" forName="Child3" refType="h" fact="0.5433"/>
              <dgm:constr type="w" for="ch" forName="Child3" refType="w" fact="0.2443"/>
              <dgm:constr type="h" for="ch" forName="Child3" refType="h" fact="0.227"/>
              <dgm:constr type="r" for="ch" forName="Child4" refType="w" fact="0.3786"/>
              <dgm:constr type="t" for="ch" forName="Child4" refType="h" fact="0.7703"/>
              <dgm:constr type="w" for="ch" forName="Child4" refType="w" fact="0.2443"/>
              <dgm:constr type="h" for="ch" forName="Child4" refType="h" fact="0.227"/>
            </dgm:constrLst>
          </dgm:else>
        </dgm:choose>
      </dgm:else>
    </dgm:choose>
    <dgm:forEach name="wrapper" axis="self" ptType="parTrans">
      <dgm:forEach name="ImageRepeat" axis="self">
        <dgm:layoutNode name="Image" styleLbl="fgImgPlace1">
          <dgm:alg type="sp"/>
          <dgm:shape xmlns:r="http://schemas.openxmlformats.org/officeDocument/2006/relationships" type="ellipse" r:blip="" blipPhldr="1">
            <dgm:adjLst/>
          </dgm:shape>
          <dgm:presOf/>
        </dgm:layoutNode>
      </dgm:forEach>
    </dgm:forEach>
    <dgm:forEach name="Name16" axis="ch" ptType="node" cnt="1">
      <dgm:layoutNode name="Parent" styleLbl="node1">
        <dgm:varLst>
          <dgm:chMax val="4"/>
          <dgm:chPref val="3"/>
        </dgm:varLst>
        <dgm:alg type="tx"/>
        <dgm:shape xmlns:r="http://schemas.openxmlformats.org/officeDocument/2006/relationships" type="ellipse"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7" axis="ch ch" ptType="node node" st="1 1" cnt="1 1">
      <dgm:layoutNode name="Accent" styleLbl="node1">
        <dgm:alg type="sp"/>
        <dgm:choose name="Name18">
          <dgm:if name="Name19" func="var" arg="dir" op="equ" val="norm">
            <dgm:choose name="Name20">
              <dgm:if name="Name21" axis="followSib" ptType="node" func="cnt" op="equ" val="0">
                <dgm:shape xmlns:r="http://schemas.openxmlformats.org/officeDocument/2006/relationships" type="blockArc" r:blip="">
                  <dgm:adjLst>
                    <dgm:adj idx="1" val="-49.0368"/>
                    <dgm:adj idx="2" val="49.4265"/>
                    <dgm:adj idx="3" val="0.0564"/>
                  </dgm:adjLst>
                </dgm:shape>
              </dgm:if>
              <dgm:if name="Name22" axis="followSib" ptType="node" func="cnt" op="equ" val="1">
                <dgm:shape xmlns:r="http://schemas.openxmlformats.org/officeDocument/2006/relationships" type="blockArc" r:blip="">
                  <dgm:adjLst>
                    <dgm:adj idx="1" val="-64.2028"/>
                    <dgm:adj idx="2" val="64.5456"/>
                    <dgm:adj idx="3" val="0.0558"/>
                  </dgm:adjLst>
                </dgm:shape>
              </dgm:if>
              <dgm:if name="Name23" axis="followSib" ptType="node" func="cnt" op="equ" val="2">
                <dgm:shape xmlns:r="http://schemas.openxmlformats.org/officeDocument/2006/relationships" type="blockArc" r:blip="">
                  <dgm:adjLst>
                    <dgm:adj idx="1" val="-67.8702"/>
                    <dgm:adj idx="2" val="68.6519"/>
                    <dgm:adj idx="3" val="0.0575"/>
                  </dgm:adjLst>
                </dgm:shape>
              </dgm:if>
              <dgm:else name="Name24">
                <dgm:shape xmlns:r="http://schemas.openxmlformats.org/officeDocument/2006/relationships" type="blockArc" r:blip="">
                  <dgm:adjLst>
                    <dgm:adj idx="1" val="-84.8426"/>
                    <dgm:adj idx="2" val="84.8009"/>
                    <dgm:adj idx="3" val="0.0524"/>
                  </dgm:adjLst>
                </dgm:shape>
              </dgm:else>
            </dgm:choose>
          </dgm:if>
          <dgm:else name="Name25">
            <dgm:choose name="Name26">
              <dgm:if name="Name27" axis="followSib" ptType="node" func="cnt" op="equ" val="0">
                <dgm:shape xmlns:r="http://schemas.openxmlformats.org/officeDocument/2006/relationships" rot="180" type="blockArc" r:blip="">
                  <dgm:adjLst>
                    <dgm:adj idx="1" val="-49.0368"/>
                    <dgm:adj idx="2" val="49.4265"/>
                    <dgm:adj idx="3" val="0.0564"/>
                  </dgm:adjLst>
                </dgm:shape>
              </dgm:if>
              <dgm:if name="Name28" axis="followSib" ptType="node" func="cnt" op="equ" val="1">
                <dgm:shape xmlns:r="http://schemas.openxmlformats.org/officeDocument/2006/relationships" rot="180" type="blockArc" r:blip="">
                  <dgm:adjLst>
                    <dgm:adj idx="1" val="-64.2028"/>
                    <dgm:adj idx="2" val="64.5456"/>
                    <dgm:adj idx="3" val="0.0558"/>
                  </dgm:adjLst>
                </dgm:shape>
              </dgm:if>
              <dgm:if name="Name29" axis="followSib" ptType="node" func="cnt" op="equ" val="2">
                <dgm:shape xmlns:r="http://schemas.openxmlformats.org/officeDocument/2006/relationships" rot="180" type="blockArc" r:blip="">
                  <dgm:adjLst>
                    <dgm:adj idx="1" val="-67.8702"/>
                    <dgm:adj idx="2" val="68.6519"/>
                    <dgm:adj idx="3" val="0.0575"/>
                  </dgm:adjLst>
                </dgm:shape>
              </dgm:if>
              <dgm:else name="Name30">
                <dgm:shape xmlns:r="http://schemas.openxmlformats.org/officeDocument/2006/relationships" rot="180" type="blockArc" r:blip="">
                  <dgm:adjLst>
                    <dgm:adj idx="1" val="-84.8426"/>
                    <dgm:adj idx="2" val="84.8009"/>
                    <dgm:adj idx="3" val="0.0524"/>
                  </dgm:adjLst>
                </dgm:shape>
              </dgm:else>
            </dgm:choose>
          </dgm:else>
        </dgm:choose>
        <dgm:presOf/>
      </dgm:layoutNode>
      <dgm:layoutNode name="Image1" styleLbl="fgImgPlace1">
        <dgm:alg type="sp"/>
        <dgm:shape xmlns:r="http://schemas.openxmlformats.org/officeDocument/2006/relationships" type="ellipse" r:blip="" blipPhldr="1">
          <dgm:adjLst/>
        </dgm:shape>
        <dgm:presOf/>
      </dgm:layoutNode>
      <dgm:layoutNode name="Child1" styleLbl="revTx">
        <dgm:varLst>
          <dgm:chMax val="0"/>
          <dgm:chPref val="0"/>
          <dgm:bulletEnabled val="1"/>
        </dgm:varLst>
        <dgm:choose name="Name31">
          <dgm:if name="Name32" func="var" arg="dir" op="equ" val="norm">
            <dgm:alg type="tx">
              <dgm:param type="parTxLTRAlign" val="l"/>
              <dgm:param type="shpTxLTRAlignCh" val="l"/>
              <dgm:param type="parTxRTLAlign" val="l"/>
              <dgm:param type="shpTxRTLAlignCh" val="l"/>
              <dgm:param type="lnSpAfParP" val="10"/>
            </dgm:alg>
          </dgm:if>
          <dgm:else name="Name33">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4" axis="ch ch" ptType="node node" st="1 2" cnt="1 1">
      <dgm:layoutNode name="Image2">
        <dgm:alg type="sp"/>
        <dgm:shape xmlns:r="http://schemas.openxmlformats.org/officeDocument/2006/relationships" r:blip="">
          <dgm:adjLst/>
        </dgm:shape>
        <dgm:presOf/>
        <dgm:constrLst/>
        <dgm:forEach name="Name35" ref="ImageRepeat"/>
      </dgm:layoutNode>
      <dgm:layoutNode name="Child2" styleLbl="revTx">
        <dgm:varLst>
          <dgm:chMax val="0"/>
          <dgm:chPref val="0"/>
          <dgm:bulletEnabled val="1"/>
        </dgm:varLst>
        <dgm:choose name="Name36">
          <dgm:if name="Name37" func="var" arg="dir" op="equ" val="norm">
            <dgm:alg type="tx">
              <dgm:param type="parTxLTRAlign" val="l"/>
              <dgm:param type="shpTxLTRAlignCh" val="l"/>
              <dgm:param type="parTxRTLAlign" val="l"/>
              <dgm:param type="shpTxRTLAlignCh" val="l"/>
              <dgm:param type="lnSpAfParP" val="10"/>
            </dgm:alg>
          </dgm:if>
          <dgm:else name="Name38">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9" axis="ch ch" ptType="node node" st="1 3" cnt="1 1">
      <dgm:layoutNode name="Image3">
        <dgm:alg type="sp"/>
        <dgm:shape xmlns:r="http://schemas.openxmlformats.org/officeDocument/2006/relationships" r:blip="">
          <dgm:adjLst/>
        </dgm:shape>
        <dgm:presOf/>
        <dgm:constrLst/>
        <dgm:forEach name="Name40" ref="ImageRepeat"/>
      </dgm:layoutNode>
      <dgm:layoutNode name="Child3" styleLbl="revTx">
        <dgm:varLst>
          <dgm:chMax val="0"/>
          <dgm:chPref val="0"/>
          <dgm:bulletEnabled val="1"/>
        </dgm:varLst>
        <dgm:choose name="Name41">
          <dgm:if name="Name42" func="var" arg="dir" op="equ" val="norm">
            <dgm:alg type="tx">
              <dgm:param type="parTxLTRAlign" val="l"/>
              <dgm:param type="shpTxLTRAlignCh" val="l"/>
              <dgm:param type="parTxRTLAlign" val="l"/>
              <dgm:param type="shpTxRTLAlignCh" val="l"/>
              <dgm:param type="lnSpAfParP" val="10"/>
            </dgm:alg>
          </dgm:if>
          <dgm:else name="Name43">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4" axis="ch ch" ptType="node node" st="1 4" cnt="1 1">
      <dgm:layoutNode name="Image4">
        <dgm:alg type="sp"/>
        <dgm:shape xmlns:r="http://schemas.openxmlformats.org/officeDocument/2006/relationships" r:blip="">
          <dgm:adjLst/>
        </dgm:shape>
        <dgm:presOf/>
        <dgm:constrLst/>
        <dgm:forEach name="Name45" ref="ImageRepeat"/>
      </dgm:layoutNode>
      <dgm:layoutNode name="Child4" styleLbl="revTx">
        <dgm:varLst>
          <dgm:chMax val="0"/>
          <dgm:chPref val="0"/>
          <dgm:bulletEnabled val="1"/>
        </dgm:varLst>
        <dgm:choose name="Name46">
          <dgm:if name="Name47" func="var" arg="dir" op="equ" val="norm">
            <dgm:alg type="tx">
              <dgm:param type="parTxLTRAlign" val="l"/>
              <dgm:param type="shpTxLTRAlignCh" val="l"/>
              <dgm:param type="parTxRTLAlign" val="l"/>
              <dgm:param type="shpTxRTLAlignCh" val="l"/>
              <dgm:param type="lnSpAfParP" val="10"/>
            </dgm:alg>
          </dgm:if>
          <dgm:else name="Name48">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3024682-8805-4F78-A2A9-7373B040F9F0}" type="datetimeFigureOut">
              <a:rPr lang="en-GB" smtClean="0"/>
              <a:t>29/10/2014</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D3C2873-DA08-4BC5-80EB-8FF3688C6FF0}" type="slidenum">
              <a:rPr lang="en-GB" smtClean="0"/>
              <a:t>‹#›</a:t>
            </a:fld>
            <a:endParaRPr lang="en-GB"/>
          </a:p>
        </p:txBody>
      </p:sp>
    </p:spTree>
    <p:extLst>
      <p:ext uri="{BB962C8B-B14F-4D97-AF65-F5344CB8AC3E}">
        <p14:creationId xmlns:p14="http://schemas.microsoft.com/office/powerpoint/2010/main" val="3054680909"/>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345D37-E57A-4204-AA67-977030612BEC}" type="datetimeFigureOut">
              <a:rPr lang="en-US" smtClean="0"/>
              <a:t>10/29/2014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6A656B-3A52-4547-97A9-F9D1808FD175}" type="slidenum">
              <a:rPr lang="en-US" smtClean="0"/>
              <a:t>‹#›</a:t>
            </a:fld>
            <a:endParaRPr lang="en-US"/>
          </a:p>
        </p:txBody>
      </p:sp>
    </p:spTree>
    <p:extLst>
      <p:ext uri="{BB962C8B-B14F-4D97-AF65-F5344CB8AC3E}">
        <p14:creationId xmlns:p14="http://schemas.microsoft.com/office/powerpoint/2010/main" val="1608175464"/>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43000" y="685800"/>
            <a:ext cx="4572000" cy="3429000"/>
          </a:xfrm>
        </p:spPr>
      </p:sp>
      <p:sp>
        <p:nvSpPr>
          <p:cNvPr id="5" name="Segnaposto note 4"/>
          <p:cNvSpPr>
            <a:spLocks noGrp="1"/>
          </p:cNvSpPr>
          <p:nvPr>
            <p:ph type="body" sz="quarter" idx="11"/>
          </p:nvPr>
        </p:nvSpPr>
        <p:spPr/>
        <p:txBody>
          <a:bodyPr/>
          <a:lstStyle/>
          <a:p>
            <a:endParaRPr lang="it-IT" dirty="0"/>
          </a:p>
        </p:txBody>
      </p:sp>
    </p:spTree>
    <p:extLst>
      <p:ext uri="{BB962C8B-B14F-4D97-AF65-F5344CB8AC3E}">
        <p14:creationId xmlns:p14="http://schemas.microsoft.com/office/powerpoint/2010/main" val="5526429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43000" y="685800"/>
            <a:ext cx="4572000" cy="3429000"/>
          </a:xfrm>
        </p:spPr>
      </p:sp>
      <p:sp>
        <p:nvSpPr>
          <p:cNvPr id="3" name="Segnaposto note 2"/>
          <p:cNvSpPr>
            <a:spLocks noGrp="1"/>
          </p:cNvSpPr>
          <p:nvPr>
            <p:ph type="body" sz="quarter" idx="11"/>
          </p:nvPr>
        </p:nvSpPr>
        <p:spPr/>
        <p:txBody>
          <a:bodyPr/>
          <a:lstStyle/>
          <a:p>
            <a:endParaRPr lang="it-IT"/>
          </a:p>
        </p:txBody>
      </p:sp>
    </p:spTree>
    <p:extLst>
      <p:ext uri="{BB962C8B-B14F-4D97-AF65-F5344CB8AC3E}">
        <p14:creationId xmlns:p14="http://schemas.microsoft.com/office/powerpoint/2010/main" val="12280538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43000" y="685800"/>
            <a:ext cx="4572000" cy="3429000"/>
          </a:xfrm>
        </p:spPr>
      </p:sp>
      <p:sp>
        <p:nvSpPr>
          <p:cNvPr id="3" name="Segnaposto note 2"/>
          <p:cNvSpPr>
            <a:spLocks noGrp="1"/>
          </p:cNvSpPr>
          <p:nvPr>
            <p:ph type="body" sz="quarter" idx="11"/>
          </p:nvPr>
        </p:nvSpPr>
        <p:spPr/>
        <p:txBody>
          <a:bodyPr/>
          <a:lstStyle/>
          <a:p>
            <a:endParaRPr lang="it-IT"/>
          </a:p>
        </p:txBody>
      </p:sp>
    </p:spTree>
    <p:extLst>
      <p:ext uri="{BB962C8B-B14F-4D97-AF65-F5344CB8AC3E}">
        <p14:creationId xmlns:p14="http://schemas.microsoft.com/office/powerpoint/2010/main" val="12280538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030288" y="619125"/>
            <a:ext cx="4573587" cy="3429000"/>
          </a:xfrm>
        </p:spPr>
      </p:sp>
      <p:sp>
        <p:nvSpPr>
          <p:cNvPr id="3" name="Segnaposto note 2"/>
          <p:cNvSpPr>
            <a:spLocks noGrp="1"/>
          </p:cNvSpPr>
          <p:nvPr>
            <p:ph type="body" sz="quarter" idx="11"/>
          </p:nvPr>
        </p:nvSpPr>
        <p:spPr/>
        <p:txBody>
          <a:bodyPr/>
          <a:lstStyle/>
          <a:p>
            <a:endParaRPr lang="it-IT"/>
          </a:p>
        </p:txBody>
      </p:sp>
    </p:spTree>
    <p:extLst>
      <p:ext uri="{BB962C8B-B14F-4D97-AF65-F5344CB8AC3E}">
        <p14:creationId xmlns:p14="http://schemas.microsoft.com/office/powerpoint/2010/main" val="12280538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43000" y="685800"/>
            <a:ext cx="4572000" cy="3429000"/>
          </a:xfrm>
        </p:spPr>
      </p:sp>
      <p:sp>
        <p:nvSpPr>
          <p:cNvPr id="3" name="Segnaposto note 2"/>
          <p:cNvSpPr>
            <a:spLocks noGrp="1"/>
          </p:cNvSpPr>
          <p:nvPr>
            <p:ph type="body" sz="quarter" idx="11"/>
          </p:nvPr>
        </p:nvSpPr>
        <p:spPr/>
        <p:txBody>
          <a:bodyPr/>
          <a:lstStyle/>
          <a:p>
            <a:endParaRPr lang="it-IT"/>
          </a:p>
        </p:txBody>
      </p:sp>
    </p:spTree>
    <p:extLst>
      <p:ext uri="{BB962C8B-B14F-4D97-AF65-F5344CB8AC3E}">
        <p14:creationId xmlns:p14="http://schemas.microsoft.com/office/powerpoint/2010/main" val="12280538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43000" y="685800"/>
            <a:ext cx="4572000" cy="3429000"/>
          </a:xfrm>
        </p:spPr>
      </p:sp>
      <p:sp>
        <p:nvSpPr>
          <p:cNvPr id="3" name="Segnaposto note 2"/>
          <p:cNvSpPr>
            <a:spLocks noGrp="1"/>
          </p:cNvSpPr>
          <p:nvPr>
            <p:ph type="body" sz="quarter" idx="11"/>
          </p:nvPr>
        </p:nvSpPr>
        <p:spPr/>
        <p:txBody>
          <a:bodyPr/>
          <a:lstStyle/>
          <a:p>
            <a:endParaRPr lang="it-IT"/>
          </a:p>
        </p:txBody>
      </p:sp>
    </p:spTree>
    <p:extLst>
      <p:ext uri="{BB962C8B-B14F-4D97-AF65-F5344CB8AC3E}">
        <p14:creationId xmlns:p14="http://schemas.microsoft.com/office/powerpoint/2010/main" val="12280538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43000" y="685800"/>
            <a:ext cx="4572000" cy="3429000"/>
          </a:xfrm>
        </p:spPr>
      </p:sp>
      <p:sp>
        <p:nvSpPr>
          <p:cNvPr id="3" name="Segnaposto note 2"/>
          <p:cNvSpPr>
            <a:spLocks noGrp="1"/>
          </p:cNvSpPr>
          <p:nvPr>
            <p:ph type="body" sz="quarter" idx="11"/>
          </p:nvPr>
        </p:nvSpPr>
        <p:spPr/>
        <p:txBody>
          <a:bodyPr/>
          <a:lstStyle/>
          <a:p>
            <a:endParaRPr lang="it-IT"/>
          </a:p>
        </p:txBody>
      </p:sp>
    </p:spTree>
    <p:extLst>
      <p:ext uri="{BB962C8B-B14F-4D97-AF65-F5344CB8AC3E}">
        <p14:creationId xmlns:p14="http://schemas.microsoft.com/office/powerpoint/2010/main" val="12280538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43000" y="685800"/>
            <a:ext cx="4572000" cy="3429000"/>
          </a:xfrm>
        </p:spPr>
      </p:sp>
      <p:sp>
        <p:nvSpPr>
          <p:cNvPr id="3" name="Segnaposto note 2"/>
          <p:cNvSpPr>
            <a:spLocks noGrp="1"/>
          </p:cNvSpPr>
          <p:nvPr>
            <p:ph type="body" idx="1"/>
          </p:nvPr>
        </p:nvSpPr>
        <p:spPr/>
        <p:txBody>
          <a:bodyPr/>
          <a:lstStyle/>
          <a:p>
            <a:endParaRPr lang="it-IT"/>
          </a:p>
        </p:txBody>
      </p:sp>
    </p:spTree>
    <p:extLst>
      <p:ext uri="{BB962C8B-B14F-4D97-AF65-F5344CB8AC3E}">
        <p14:creationId xmlns:p14="http://schemas.microsoft.com/office/powerpoint/2010/main" val="38684029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43000" y="685800"/>
            <a:ext cx="4572000" cy="3429000"/>
          </a:xfrm>
        </p:spPr>
      </p:sp>
      <p:sp>
        <p:nvSpPr>
          <p:cNvPr id="5" name="Segnaposto note 4"/>
          <p:cNvSpPr>
            <a:spLocks noGrp="1"/>
          </p:cNvSpPr>
          <p:nvPr>
            <p:ph type="body" sz="quarter" idx="11"/>
          </p:nvPr>
        </p:nvSpPr>
        <p:spPr/>
        <p:txBody>
          <a:bodyPr/>
          <a:lstStyle/>
          <a:p>
            <a:endParaRPr lang="it-IT"/>
          </a:p>
        </p:txBody>
      </p:sp>
    </p:spTree>
    <p:extLst>
      <p:ext uri="{BB962C8B-B14F-4D97-AF65-F5344CB8AC3E}">
        <p14:creationId xmlns:p14="http://schemas.microsoft.com/office/powerpoint/2010/main" val="4961210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43000" y="685800"/>
            <a:ext cx="4572000" cy="3429000"/>
          </a:xfrm>
        </p:spPr>
      </p:sp>
      <p:sp>
        <p:nvSpPr>
          <p:cNvPr id="3" name="Segnaposto note 2"/>
          <p:cNvSpPr>
            <a:spLocks noGrp="1"/>
          </p:cNvSpPr>
          <p:nvPr>
            <p:ph type="body" sz="quarter" idx="11"/>
          </p:nvPr>
        </p:nvSpPr>
        <p:spPr/>
        <p:txBody>
          <a:bodyPr/>
          <a:lstStyle/>
          <a:p>
            <a:endParaRPr lang="it-IT"/>
          </a:p>
        </p:txBody>
      </p:sp>
    </p:spTree>
    <p:extLst>
      <p:ext uri="{BB962C8B-B14F-4D97-AF65-F5344CB8AC3E}">
        <p14:creationId xmlns:p14="http://schemas.microsoft.com/office/powerpoint/2010/main" val="12280538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43000" y="685800"/>
            <a:ext cx="4572000" cy="3429000"/>
          </a:xfrm>
        </p:spPr>
      </p:sp>
      <p:sp>
        <p:nvSpPr>
          <p:cNvPr id="3" name="Segnaposto note 2"/>
          <p:cNvSpPr>
            <a:spLocks noGrp="1"/>
          </p:cNvSpPr>
          <p:nvPr>
            <p:ph type="body" sz="quarter" idx="11"/>
          </p:nvPr>
        </p:nvSpPr>
        <p:spPr/>
        <p:txBody>
          <a:bodyPr/>
          <a:lstStyle/>
          <a:p>
            <a:endParaRPr lang="it-IT"/>
          </a:p>
        </p:txBody>
      </p:sp>
    </p:spTree>
    <p:extLst>
      <p:ext uri="{BB962C8B-B14F-4D97-AF65-F5344CB8AC3E}">
        <p14:creationId xmlns:p14="http://schemas.microsoft.com/office/powerpoint/2010/main" val="12280538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43000" y="685800"/>
            <a:ext cx="4572000" cy="3429000"/>
          </a:xfrm>
        </p:spPr>
      </p:sp>
      <p:sp>
        <p:nvSpPr>
          <p:cNvPr id="3" name="Segnaposto note 2"/>
          <p:cNvSpPr>
            <a:spLocks noGrp="1"/>
          </p:cNvSpPr>
          <p:nvPr>
            <p:ph type="body" sz="quarter" idx="11"/>
          </p:nvPr>
        </p:nvSpPr>
        <p:spPr/>
        <p:txBody>
          <a:bodyPr/>
          <a:lstStyle/>
          <a:p>
            <a:endParaRPr lang="it-IT"/>
          </a:p>
        </p:txBody>
      </p:sp>
    </p:spTree>
    <p:extLst>
      <p:ext uri="{BB962C8B-B14F-4D97-AF65-F5344CB8AC3E}">
        <p14:creationId xmlns:p14="http://schemas.microsoft.com/office/powerpoint/2010/main" val="12280538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43000" y="685800"/>
            <a:ext cx="4572000" cy="3429000"/>
          </a:xfrm>
        </p:spPr>
      </p:sp>
      <p:sp>
        <p:nvSpPr>
          <p:cNvPr id="3" name="Segnaposto note 2"/>
          <p:cNvSpPr>
            <a:spLocks noGrp="1"/>
          </p:cNvSpPr>
          <p:nvPr>
            <p:ph type="body" sz="quarter" idx="11"/>
          </p:nvPr>
        </p:nvSpPr>
        <p:spPr/>
        <p:txBody>
          <a:bodyPr/>
          <a:lstStyle/>
          <a:p>
            <a:endParaRPr lang="it-IT"/>
          </a:p>
        </p:txBody>
      </p:sp>
    </p:spTree>
    <p:extLst>
      <p:ext uri="{BB962C8B-B14F-4D97-AF65-F5344CB8AC3E}">
        <p14:creationId xmlns:p14="http://schemas.microsoft.com/office/powerpoint/2010/main" val="12280538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43000" y="685800"/>
            <a:ext cx="4572000" cy="3429000"/>
          </a:xfrm>
        </p:spPr>
      </p:sp>
      <p:sp>
        <p:nvSpPr>
          <p:cNvPr id="3" name="Segnaposto note 2"/>
          <p:cNvSpPr>
            <a:spLocks noGrp="1"/>
          </p:cNvSpPr>
          <p:nvPr>
            <p:ph type="body" sz="quarter" idx="11"/>
          </p:nvPr>
        </p:nvSpPr>
        <p:spPr/>
        <p:txBody>
          <a:bodyPr/>
          <a:lstStyle/>
          <a:p>
            <a:endParaRPr lang="it-IT"/>
          </a:p>
        </p:txBody>
      </p:sp>
    </p:spTree>
    <p:extLst>
      <p:ext uri="{BB962C8B-B14F-4D97-AF65-F5344CB8AC3E}">
        <p14:creationId xmlns:p14="http://schemas.microsoft.com/office/powerpoint/2010/main" val="12280538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43000" y="685800"/>
            <a:ext cx="4572000" cy="3429000"/>
          </a:xfrm>
        </p:spPr>
      </p:sp>
      <p:sp>
        <p:nvSpPr>
          <p:cNvPr id="8" name="CasellaDiTesto 7"/>
          <p:cNvSpPr txBox="1"/>
          <p:nvPr/>
        </p:nvSpPr>
        <p:spPr>
          <a:xfrm>
            <a:off x="4408837" y="6139167"/>
            <a:ext cx="5618276" cy="323165"/>
          </a:xfrm>
          <a:prstGeom prst="rect">
            <a:avLst/>
          </a:prstGeom>
          <a:noFill/>
        </p:spPr>
        <p:txBody>
          <a:bodyPr wrap="square" rtlCol="0">
            <a:spAutoFit/>
          </a:bodyPr>
          <a:lstStyle/>
          <a:p>
            <a:pPr marL="85725" eaLnBrk="0" hangingPunct="0">
              <a:spcBef>
                <a:spcPts val="900"/>
              </a:spcBef>
              <a:defRPr/>
            </a:pPr>
            <a:r>
              <a:rPr lang="en-US" altLang="it-IT" sz="1500" dirty="0" smtClean="0">
                <a:solidFill>
                  <a:prstClr val="black"/>
                </a:solidFill>
              </a:rPr>
              <a:t>      </a:t>
            </a:r>
            <a:endParaRPr lang="en-US" sz="1500" dirty="0">
              <a:solidFill>
                <a:prstClr val="black"/>
              </a:solidFill>
            </a:endParaRPr>
          </a:p>
        </p:txBody>
      </p:sp>
      <p:sp>
        <p:nvSpPr>
          <p:cNvPr id="5" name="Segnaposto note 4"/>
          <p:cNvSpPr>
            <a:spLocks noGrp="1"/>
          </p:cNvSpPr>
          <p:nvPr>
            <p:ph type="body" sz="quarter" idx="11"/>
          </p:nvPr>
        </p:nvSpPr>
        <p:spPr/>
        <p:txBody>
          <a:bodyPr/>
          <a:lstStyle/>
          <a:p>
            <a:endParaRPr lang="it-IT"/>
          </a:p>
        </p:txBody>
      </p:sp>
    </p:spTree>
    <p:extLst>
      <p:ext uri="{BB962C8B-B14F-4D97-AF65-F5344CB8AC3E}">
        <p14:creationId xmlns:p14="http://schemas.microsoft.com/office/powerpoint/2010/main" val="6770732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43000" y="685800"/>
            <a:ext cx="4572000" cy="3429000"/>
          </a:xfrm>
        </p:spPr>
      </p:sp>
      <p:sp>
        <p:nvSpPr>
          <p:cNvPr id="7" name="Segnaposto note 6"/>
          <p:cNvSpPr>
            <a:spLocks noGrp="1"/>
          </p:cNvSpPr>
          <p:nvPr>
            <p:ph type="body" sz="quarter" idx="11"/>
          </p:nvPr>
        </p:nvSpPr>
        <p:spPr/>
        <p:txBody>
          <a:bodyPr/>
          <a:lstStyle/>
          <a:p>
            <a:endParaRPr lang="it-IT"/>
          </a:p>
        </p:txBody>
      </p:sp>
    </p:spTree>
    <p:extLst>
      <p:ext uri="{BB962C8B-B14F-4D97-AF65-F5344CB8AC3E}">
        <p14:creationId xmlns:p14="http://schemas.microsoft.com/office/powerpoint/2010/main" val="28094352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Master" Target="../slideMasters/slideMaster7.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Master" Target="../slideMasters/slideMaster8.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Master" Target="../slideMasters/slideMaster9.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Master" Target="../slideMasters/slideMaster10.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Master" Target="../slideMasters/slideMaster1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Master" Target="../slideMasters/slideMaster1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Master" Target="../slideMasters/slideMaster13.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Master" Target="../slideMasters/slideMaster14.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Master" Target="../slideMasters/slideMaster15.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Master" Target="../slideMasters/slideMaster16.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Master" Target="../slideMasters/slideMaster17.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Master" Target="../slideMasters/slideMaster18.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Master" Target="../slideMasters/slideMaster19.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587"/>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C063695-FDC2-43AB-BB53-E1D1BC0415A6}" type="datetime1">
              <a:rPr lang="en-GB" smtClean="0"/>
              <a:t>29/10/2014</a:t>
            </a:fld>
            <a:endParaRPr lang="en-GB"/>
          </a:p>
        </p:txBody>
      </p:sp>
      <p:sp>
        <p:nvSpPr>
          <p:cNvPr id="5" name="Footer Placeholder 4"/>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32913348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570B13C-E38A-43D1-99F1-AC8EB1D99AB8}" type="datetime1">
              <a:rPr lang="en-GB" smtClean="0"/>
              <a:t>29/10/2014</a:t>
            </a:fld>
            <a:endParaRPr lang="en-GB"/>
          </a:p>
        </p:txBody>
      </p:sp>
      <p:sp>
        <p:nvSpPr>
          <p:cNvPr id="5" name="Footer Placeholder 4"/>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1568144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5F8BD27-529D-4B3B-A0B0-48A4D16BBA7D}" type="datetime1">
              <a:rPr lang="en-GB" smtClean="0"/>
              <a:t>29/10/2014</a:t>
            </a:fld>
            <a:endParaRPr lang="en-GB"/>
          </a:p>
        </p:txBody>
      </p:sp>
      <p:sp>
        <p:nvSpPr>
          <p:cNvPr id="5" name="Footer Placeholder 4"/>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40514177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cSld name="Vuota">
    <p:spTree>
      <p:nvGrpSpPr>
        <p:cNvPr id="1" name=""/>
        <p:cNvGrpSpPr/>
        <p:nvPr/>
      </p:nvGrpSpPr>
      <p:grpSpPr>
        <a:xfrm>
          <a:off x="0" y="0"/>
          <a:ext cx="0" cy="0"/>
          <a:chOff x="0" y="0"/>
          <a:chExt cx="0" cy="0"/>
        </a:xfrm>
      </p:grpSpPr>
      <p:sp>
        <p:nvSpPr>
          <p:cNvPr id="2" name="Rettangolo 1"/>
          <p:cNvSpPr/>
          <p:nvPr/>
        </p:nvSpPr>
        <p:spPr>
          <a:xfrm>
            <a:off x="1014430"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solidFill>
                <a:prstClr val="white"/>
              </a:solidFill>
            </a:endParaRPr>
          </a:p>
        </p:txBody>
      </p:sp>
      <p:sp>
        <p:nvSpPr>
          <p:cNvPr id="3" name="Rettangolo 2"/>
          <p:cNvSpPr/>
          <p:nvPr/>
        </p:nvSpPr>
        <p:spPr bwMode="invGray">
          <a:xfrm>
            <a:off x="1014494"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solidFill>
                <a:prstClr val="white"/>
              </a:solidFill>
            </a:endParaRPr>
          </a:p>
        </p:txBody>
      </p:sp>
      <p:sp>
        <p:nvSpPr>
          <p:cNvPr id="4" name="Segnaposto data 1"/>
          <p:cNvSpPr>
            <a:spLocks noGrp="1"/>
          </p:cNvSpPr>
          <p:nvPr>
            <p:ph type="dt" sz="half" idx="10"/>
          </p:nvPr>
        </p:nvSpPr>
        <p:spPr/>
        <p:txBody>
          <a:bodyPr/>
          <a:lstStyle>
            <a:lvl1pPr>
              <a:defRPr/>
            </a:lvl1pPr>
            <a:extLst/>
          </a:lstStyle>
          <a:p>
            <a:fld id="{D9CF93AE-4644-426B-8FFB-02F46088F399}" type="datetime1">
              <a:rPr lang="en-GB" smtClean="0">
                <a:solidFill>
                  <a:srgbClr val="EEECE1">
                    <a:shade val="50000"/>
                    <a:satMod val="200000"/>
                  </a:srgbClr>
                </a:solidFill>
              </a:rPr>
              <a:t>29/10/2014</a:t>
            </a:fld>
            <a:endParaRPr lang="it-IT">
              <a:solidFill>
                <a:srgbClr val="EEECE1">
                  <a:shade val="50000"/>
                  <a:satMod val="200000"/>
                </a:srgbClr>
              </a:solidFill>
            </a:endParaRPr>
          </a:p>
        </p:txBody>
      </p:sp>
      <p:sp>
        <p:nvSpPr>
          <p:cNvPr id="5" name="Segnaposto piè di pagina 2"/>
          <p:cNvSpPr>
            <a:spLocks noGrp="1"/>
          </p:cNvSpPr>
          <p:nvPr>
            <p:ph type="ftr" sz="quarter" idx="11"/>
          </p:nvPr>
        </p:nvSpPr>
        <p:spPr/>
        <p:txBody>
          <a:bodyPr/>
          <a:lstStyle>
            <a:lvl1pPr>
              <a:defRPr>
                <a:solidFill>
                  <a:schemeClr val="bg2">
                    <a:shade val="50000"/>
                    <a:satMod val="200000"/>
                  </a:schemeClr>
                </a:solidFill>
              </a:defRPr>
            </a:lvl1pPr>
            <a:extLst/>
          </a:lstStyle>
          <a:p>
            <a:endParaRPr lang="it-IT">
              <a:solidFill>
                <a:srgbClr val="EEECE1">
                  <a:shade val="50000"/>
                  <a:satMod val="200000"/>
                </a:srgbClr>
              </a:solidFill>
            </a:endParaRPr>
          </a:p>
        </p:txBody>
      </p:sp>
      <p:sp>
        <p:nvSpPr>
          <p:cNvPr id="7" name="Torta 6"/>
          <p:cNvSpPr/>
          <p:nvPr userDrawn="1"/>
        </p:nvSpPr>
        <p:spPr>
          <a:xfrm>
            <a:off x="-815923"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8" name="Ovale 7"/>
          <p:cNvSpPr/>
          <p:nvPr userDrawn="1"/>
        </p:nvSpPr>
        <p:spPr>
          <a:xfrm>
            <a:off x="168829" y="21103"/>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9" name="Anello 10"/>
          <p:cNvSpPr/>
          <p:nvPr userDrawn="1"/>
        </p:nvSpPr>
        <p:spPr>
          <a:xfrm rot="2315675">
            <a:off x="18289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blank">
  <p:cSld name="Vuota">
    <p:spTree>
      <p:nvGrpSpPr>
        <p:cNvPr id="1" name=""/>
        <p:cNvGrpSpPr/>
        <p:nvPr/>
      </p:nvGrpSpPr>
      <p:grpSpPr>
        <a:xfrm>
          <a:off x="0" y="0"/>
          <a:ext cx="0" cy="0"/>
          <a:chOff x="0" y="0"/>
          <a:chExt cx="0" cy="0"/>
        </a:xfrm>
      </p:grpSpPr>
      <p:sp>
        <p:nvSpPr>
          <p:cNvPr id="2" name="Rettangolo 1"/>
          <p:cNvSpPr/>
          <p:nvPr/>
        </p:nvSpPr>
        <p:spPr>
          <a:xfrm>
            <a:off x="1014430"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solidFill>
                <a:prstClr val="white"/>
              </a:solidFill>
            </a:endParaRPr>
          </a:p>
        </p:txBody>
      </p:sp>
      <p:sp>
        <p:nvSpPr>
          <p:cNvPr id="3" name="Rettangolo 2"/>
          <p:cNvSpPr/>
          <p:nvPr/>
        </p:nvSpPr>
        <p:spPr bwMode="invGray">
          <a:xfrm>
            <a:off x="1014494"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solidFill>
                <a:prstClr val="white"/>
              </a:solidFill>
            </a:endParaRPr>
          </a:p>
        </p:txBody>
      </p:sp>
      <p:sp>
        <p:nvSpPr>
          <p:cNvPr id="4" name="Segnaposto data 1"/>
          <p:cNvSpPr>
            <a:spLocks noGrp="1"/>
          </p:cNvSpPr>
          <p:nvPr>
            <p:ph type="dt" sz="half" idx="10"/>
          </p:nvPr>
        </p:nvSpPr>
        <p:spPr/>
        <p:txBody>
          <a:bodyPr/>
          <a:lstStyle>
            <a:lvl1pPr>
              <a:defRPr/>
            </a:lvl1pPr>
            <a:extLst/>
          </a:lstStyle>
          <a:p>
            <a:fld id="{38F9CB8A-8C53-4F05-9508-2150970AB797}" type="datetime1">
              <a:rPr lang="en-GB" smtClean="0">
                <a:solidFill>
                  <a:srgbClr val="EEECE1">
                    <a:shade val="50000"/>
                    <a:satMod val="200000"/>
                  </a:srgbClr>
                </a:solidFill>
              </a:rPr>
              <a:t>29/10/2014</a:t>
            </a:fld>
            <a:endParaRPr lang="it-IT">
              <a:solidFill>
                <a:srgbClr val="EEECE1">
                  <a:shade val="50000"/>
                  <a:satMod val="200000"/>
                </a:srgbClr>
              </a:solidFill>
            </a:endParaRPr>
          </a:p>
        </p:txBody>
      </p:sp>
      <p:sp>
        <p:nvSpPr>
          <p:cNvPr id="5" name="Segnaposto piè di pagina 2"/>
          <p:cNvSpPr>
            <a:spLocks noGrp="1"/>
          </p:cNvSpPr>
          <p:nvPr>
            <p:ph type="ftr" sz="quarter" idx="11"/>
          </p:nvPr>
        </p:nvSpPr>
        <p:spPr/>
        <p:txBody>
          <a:bodyPr/>
          <a:lstStyle>
            <a:lvl1pPr>
              <a:defRPr>
                <a:solidFill>
                  <a:schemeClr val="bg2">
                    <a:shade val="50000"/>
                    <a:satMod val="200000"/>
                  </a:schemeClr>
                </a:solidFill>
              </a:defRPr>
            </a:lvl1pPr>
            <a:extLst/>
          </a:lstStyle>
          <a:p>
            <a:endParaRPr lang="it-IT">
              <a:solidFill>
                <a:srgbClr val="EEECE1">
                  <a:shade val="50000"/>
                  <a:satMod val="200000"/>
                </a:srgbClr>
              </a:solidFill>
            </a:endParaRPr>
          </a:p>
        </p:txBody>
      </p:sp>
      <p:sp>
        <p:nvSpPr>
          <p:cNvPr id="7" name="Torta 6"/>
          <p:cNvSpPr/>
          <p:nvPr userDrawn="1"/>
        </p:nvSpPr>
        <p:spPr>
          <a:xfrm>
            <a:off x="-815923"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8" name="Ovale 7"/>
          <p:cNvSpPr/>
          <p:nvPr userDrawn="1"/>
        </p:nvSpPr>
        <p:spPr>
          <a:xfrm>
            <a:off x="168829" y="21103"/>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9" name="Anello 10"/>
          <p:cNvSpPr/>
          <p:nvPr userDrawn="1"/>
        </p:nvSpPr>
        <p:spPr>
          <a:xfrm rot="2315675">
            <a:off x="18289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4_Vuota">
    <p:spTree>
      <p:nvGrpSpPr>
        <p:cNvPr id="1" name=""/>
        <p:cNvGrpSpPr/>
        <p:nvPr/>
      </p:nvGrpSpPr>
      <p:grpSpPr>
        <a:xfrm>
          <a:off x="0" y="0"/>
          <a:ext cx="0" cy="0"/>
          <a:chOff x="0" y="0"/>
          <a:chExt cx="0" cy="0"/>
        </a:xfrm>
      </p:grpSpPr>
      <p:grpSp>
        <p:nvGrpSpPr>
          <p:cNvPr id="11" name="Gruppo 10"/>
          <p:cNvGrpSpPr/>
          <p:nvPr userDrawn="1"/>
        </p:nvGrpSpPr>
        <p:grpSpPr>
          <a:xfrm>
            <a:off x="-93280" y="102528"/>
            <a:ext cx="9022352" cy="1094224"/>
            <a:chOff x="-93280" y="102528"/>
            <a:chExt cx="9022352" cy="1094224"/>
          </a:xfrm>
        </p:grpSpPr>
        <p:pic>
          <p:nvPicPr>
            <p:cNvPr id="12" name="Immagine 11" descr="logo trasparente.gif"/>
            <p:cNvPicPr>
              <a:picLocks noChangeAspect="1"/>
            </p:cNvPicPr>
            <p:nvPr/>
          </p:nvPicPr>
          <p:blipFill>
            <a:blip r:embed="rId2" cstate="print"/>
            <a:stretch>
              <a:fillRect/>
            </a:stretch>
          </p:blipFill>
          <p:spPr>
            <a:xfrm>
              <a:off x="-93280" y="102528"/>
              <a:ext cx="1166161" cy="1094224"/>
            </a:xfrm>
            <a:prstGeom prst="rect">
              <a:avLst/>
            </a:prstGeom>
          </p:spPr>
        </p:pic>
        <p:pic>
          <p:nvPicPr>
            <p:cNvPr id="13" name="Immagine 12" descr="logo scr trasp.gif"/>
            <p:cNvPicPr>
              <a:picLocks noChangeAspect="1"/>
            </p:cNvPicPr>
            <p:nvPr/>
          </p:nvPicPr>
          <p:blipFill>
            <a:blip r:embed="rId3" cstate="print"/>
            <a:stretch>
              <a:fillRect/>
            </a:stretch>
          </p:blipFill>
          <p:spPr>
            <a:xfrm>
              <a:off x="5940152" y="142853"/>
              <a:ext cx="2988920" cy="336472"/>
            </a:xfrm>
            <a:prstGeom prst="rect">
              <a:avLst/>
            </a:prstGeom>
          </p:spPr>
        </p:pic>
      </p:grpSp>
      <p:sp>
        <p:nvSpPr>
          <p:cNvPr id="15" name="Torta 6"/>
          <p:cNvSpPr/>
          <p:nvPr userDrawn="1"/>
        </p:nvSpPr>
        <p:spPr>
          <a:xfrm>
            <a:off x="-815923"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6" name="Ovale 7"/>
          <p:cNvSpPr/>
          <p:nvPr userDrawn="1"/>
        </p:nvSpPr>
        <p:spPr>
          <a:xfrm>
            <a:off x="168829" y="21103"/>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8" name="Anello 10"/>
          <p:cNvSpPr/>
          <p:nvPr userDrawn="1"/>
        </p:nvSpPr>
        <p:spPr>
          <a:xfrm rot="2315675">
            <a:off x="18289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Rettangolo 1"/>
          <p:cNvSpPr/>
          <p:nvPr userDrawn="1"/>
        </p:nvSpPr>
        <p:spPr>
          <a:xfrm>
            <a:off x="1014430"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3" name="Rettangolo 2"/>
          <p:cNvSpPr/>
          <p:nvPr/>
        </p:nvSpPr>
        <p:spPr bwMode="invGray">
          <a:xfrm>
            <a:off x="1014494"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4" name="Segnaposto data 1"/>
          <p:cNvSpPr>
            <a:spLocks noGrp="1"/>
          </p:cNvSpPr>
          <p:nvPr>
            <p:ph type="dt" sz="half" idx="10"/>
          </p:nvPr>
        </p:nvSpPr>
        <p:spPr/>
        <p:txBody>
          <a:bodyPr/>
          <a:lstStyle>
            <a:lvl1pPr>
              <a:defRPr/>
            </a:lvl1pPr>
          </a:lstStyle>
          <a:p>
            <a:pPr>
              <a:defRPr/>
            </a:pPr>
            <a:fld id="{EF089981-F894-40C9-BD51-46A7447E0FCF}" type="datetime1">
              <a:rPr lang="en-GB" smtClean="0">
                <a:solidFill>
                  <a:srgbClr val="EEECE1">
                    <a:shade val="50000"/>
                    <a:satMod val="200000"/>
                  </a:srgbClr>
                </a:solidFill>
              </a:rPr>
              <a:t>29/10/2014</a:t>
            </a:fld>
            <a:endParaRPr lang="en-US">
              <a:solidFill>
                <a:srgbClr val="EEECE1">
                  <a:shade val="50000"/>
                  <a:satMod val="200000"/>
                </a:srgbClr>
              </a:solidFill>
            </a:endParaRPr>
          </a:p>
        </p:txBody>
      </p:sp>
      <p:sp>
        <p:nvSpPr>
          <p:cNvPr id="7" name="Titolo 5"/>
          <p:cNvSpPr txBox="1">
            <a:spLocks/>
          </p:cNvSpPr>
          <p:nvPr userDrawn="1"/>
        </p:nvSpPr>
        <p:spPr>
          <a:xfrm>
            <a:off x="1043609" y="1052736"/>
            <a:ext cx="7499350" cy="504056"/>
          </a:xfrm>
          <a:prstGeom prst="rect">
            <a:avLst/>
          </a:prstGeom>
        </p:spPr>
        <p:txBody>
          <a:bodyPr/>
          <a:lstStyle>
            <a:lvl1pPr algn="l" rtl="0" fontAlgn="base">
              <a:spcBef>
                <a:spcPct val="0"/>
              </a:spcBef>
              <a:spcAft>
                <a:spcPct val="0"/>
              </a:spcAft>
              <a:defRPr sz="1400" b="1" kern="1200">
                <a:solidFill>
                  <a:srgbClr val="11488B"/>
                </a:solidFill>
                <a:effectLst/>
                <a:latin typeface="Calibri" pitchFamily="34" charset="0"/>
                <a:ea typeface="+mj-ea"/>
                <a:cs typeface="+mj-cs"/>
              </a:defRPr>
            </a:lvl1pPr>
            <a:lvl2pPr algn="l" rtl="0" fontAlgn="base">
              <a:spcBef>
                <a:spcPct val="0"/>
              </a:spcBef>
              <a:spcAft>
                <a:spcPct val="0"/>
              </a:spcAft>
              <a:defRPr sz="4300">
                <a:solidFill>
                  <a:srgbClr val="11488B"/>
                </a:solidFill>
                <a:latin typeface="Verdana" pitchFamily="34" charset="0"/>
              </a:defRPr>
            </a:lvl2pPr>
            <a:lvl3pPr algn="l" rtl="0" fontAlgn="base">
              <a:spcBef>
                <a:spcPct val="0"/>
              </a:spcBef>
              <a:spcAft>
                <a:spcPct val="0"/>
              </a:spcAft>
              <a:defRPr sz="4300">
                <a:solidFill>
                  <a:srgbClr val="11488B"/>
                </a:solidFill>
                <a:latin typeface="Verdana" pitchFamily="34" charset="0"/>
              </a:defRPr>
            </a:lvl3pPr>
            <a:lvl4pPr algn="l" rtl="0" fontAlgn="base">
              <a:spcBef>
                <a:spcPct val="0"/>
              </a:spcBef>
              <a:spcAft>
                <a:spcPct val="0"/>
              </a:spcAft>
              <a:defRPr sz="4300">
                <a:solidFill>
                  <a:srgbClr val="11488B"/>
                </a:solidFill>
                <a:latin typeface="Verdana" pitchFamily="34" charset="0"/>
              </a:defRPr>
            </a:lvl4pPr>
            <a:lvl5pPr algn="l" rtl="0" fontAlgn="base">
              <a:spcBef>
                <a:spcPct val="0"/>
              </a:spcBef>
              <a:spcAft>
                <a:spcPct val="0"/>
              </a:spcAft>
              <a:defRPr sz="4300">
                <a:solidFill>
                  <a:srgbClr val="11488B"/>
                </a:solidFill>
                <a:latin typeface="Verdana" pitchFamily="34" charset="0"/>
              </a:defRPr>
            </a:lvl5pPr>
            <a:lvl6pPr marL="457200" algn="l" rtl="0" fontAlgn="base">
              <a:spcBef>
                <a:spcPct val="0"/>
              </a:spcBef>
              <a:spcAft>
                <a:spcPct val="0"/>
              </a:spcAft>
              <a:defRPr sz="4300">
                <a:solidFill>
                  <a:srgbClr val="11488B"/>
                </a:solidFill>
                <a:latin typeface="Verdana" pitchFamily="34" charset="0"/>
              </a:defRPr>
            </a:lvl6pPr>
            <a:lvl7pPr marL="914400" algn="l" rtl="0" fontAlgn="base">
              <a:spcBef>
                <a:spcPct val="0"/>
              </a:spcBef>
              <a:spcAft>
                <a:spcPct val="0"/>
              </a:spcAft>
              <a:defRPr sz="4300">
                <a:solidFill>
                  <a:srgbClr val="11488B"/>
                </a:solidFill>
                <a:latin typeface="Verdana" pitchFamily="34" charset="0"/>
              </a:defRPr>
            </a:lvl7pPr>
            <a:lvl8pPr marL="1371600" algn="l" rtl="0" fontAlgn="base">
              <a:spcBef>
                <a:spcPct val="0"/>
              </a:spcBef>
              <a:spcAft>
                <a:spcPct val="0"/>
              </a:spcAft>
              <a:defRPr sz="4300">
                <a:solidFill>
                  <a:srgbClr val="11488B"/>
                </a:solidFill>
                <a:latin typeface="Verdana" pitchFamily="34" charset="0"/>
              </a:defRPr>
            </a:lvl8pPr>
            <a:lvl9pPr marL="1828800" algn="l" rtl="0" fontAlgn="base">
              <a:spcBef>
                <a:spcPct val="0"/>
              </a:spcBef>
              <a:spcAft>
                <a:spcPct val="0"/>
              </a:spcAft>
              <a:defRPr sz="4300">
                <a:solidFill>
                  <a:srgbClr val="11488B"/>
                </a:solidFill>
                <a:latin typeface="Verdana" pitchFamily="34" charset="0"/>
              </a:defRPr>
            </a:lvl9pPr>
          </a:lstStyle>
          <a:p>
            <a:endParaRPr lang="it-IT" dirty="0"/>
          </a:p>
        </p:txBody>
      </p:sp>
      <p:sp>
        <p:nvSpPr>
          <p:cNvPr id="14" name="Segnaposto titolo 4"/>
          <p:cNvSpPr>
            <a:spLocks noGrp="1"/>
          </p:cNvSpPr>
          <p:nvPr>
            <p:ph type="title"/>
          </p:nvPr>
        </p:nvSpPr>
        <p:spPr>
          <a:xfrm>
            <a:off x="1435101" y="274638"/>
            <a:ext cx="7499350" cy="1143000"/>
          </a:xfrm>
          <a:prstGeom prst="rect">
            <a:avLst/>
          </a:prstGeom>
        </p:spPr>
        <p:txBody>
          <a:bodyPr anchor="ctr">
            <a:normAutofit/>
          </a:bodyPr>
          <a:lstStyle>
            <a:lvl1pPr algn="l" rtl="0" eaLnBrk="1" fontAlgn="base" hangingPunct="1">
              <a:spcBef>
                <a:spcPct val="0"/>
              </a:spcBef>
              <a:spcAft>
                <a:spcPct val="0"/>
              </a:spcAft>
              <a:defRPr lang="en-US" sz="1800" b="1" kern="1200" baseline="0" dirty="0">
                <a:solidFill>
                  <a:srgbClr val="11488B"/>
                </a:solidFill>
                <a:effectLst/>
                <a:latin typeface="Calibri" pitchFamily="34" charset="0"/>
                <a:ea typeface="+mj-ea"/>
                <a:cs typeface="+mj-cs"/>
              </a:defRPr>
            </a:lvl1pPr>
          </a:lstStyle>
          <a:p>
            <a:r>
              <a:rPr lang="it-IT" dirty="0" smtClean="0"/>
              <a:t>Fare clic per modificare lo stile del titolo</a:t>
            </a:r>
            <a:endParaRPr lang="en-US" dirty="0"/>
          </a:p>
        </p:txBody>
      </p:sp>
      <p:sp>
        <p:nvSpPr>
          <p:cNvPr id="17" name="Segnaposto contenuto 3"/>
          <p:cNvSpPr>
            <a:spLocks noGrp="1"/>
          </p:cNvSpPr>
          <p:nvPr>
            <p:ph sz="half" idx="1"/>
          </p:nvPr>
        </p:nvSpPr>
        <p:spPr>
          <a:xfrm>
            <a:off x="1475656" y="1556795"/>
            <a:ext cx="7453416" cy="4569371"/>
          </a:xfrm>
        </p:spPr>
        <p:txBody>
          <a:bodyPr/>
          <a:lstStyle>
            <a:lvl1pPr algn="just">
              <a:defRPr sz="1600" baseline="0"/>
            </a:lvl1pPr>
            <a:lvl2pPr algn="just">
              <a:defRPr sz="2800"/>
            </a:lvl2pPr>
            <a:lvl3pPr algn="just">
              <a:defRPr sz="2400"/>
            </a:lvl3pPr>
            <a:lvl4pPr algn="just">
              <a:defRPr sz="2000"/>
            </a:lvl4pPr>
            <a:lvl5pPr algn="just">
              <a:defRPr sz="2000"/>
            </a:lvl5p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en-US" dirty="0"/>
          </a:p>
        </p:txBody>
      </p:sp>
    </p:spTree>
    <p:extLst>
      <p:ext uri="{BB962C8B-B14F-4D97-AF65-F5344CB8AC3E}">
        <p14:creationId xmlns:p14="http://schemas.microsoft.com/office/powerpoint/2010/main" val="2071131634"/>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4_Vuota">
    <p:spTree>
      <p:nvGrpSpPr>
        <p:cNvPr id="1" name=""/>
        <p:cNvGrpSpPr/>
        <p:nvPr/>
      </p:nvGrpSpPr>
      <p:grpSpPr>
        <a:xfrm>
          <a:off x="0" y="0"/>
          <a:ext cx="0" cy="0"/>
          <a:chOff x="0" y="0"/>
          <a:chExt cx="0" cy="0"/>
        </a:xfrm>
      </p:grpSpPr>
      <p:grpSp>
        <p:nvGrpSpPr>
          <p:cNvPr id="11" name="Gruppo 10"/>
          <p:cNvGrpSpPr/>
          <p:nvPr userDrawn="1"/>
        </p:nvGrpSpPr>
        <p:grpSpPr>
          <a:xfrm>
            <a:off x="-93280" y="102528"/>
            <a:ext cx="9022352" cy="1094224"/>
            <a:chOff x="-93280" y="102528"/>
            <a:chExt cx="9022352" cy="1094224"/>
          </a:xfrm>
        </p:grpSpPr>
        <p:pic>
          <p:nvPicPr>
            <p:cNvPr id="12" name="Immagine 11" descr="logo trasparente.gif"/>
            <p:cNvPicPr>
              <a:picLocks noChangeAspect="1"/>
            </p:cNvPicPr>
            <p:nvPr/>
          </p:nvPicPr>
          <p:blipFill>
            <a:blip r:embed="rId2" cstate="print"/>
            <a:stretch>
              <a:fillRect/>
            </a:stretch>
          </p:blipFill>
          <p:spPr>
            <a:xfrm>
              <a:off x="-93280" y="102528"/>
              <a:ext cx="1166161" cy="1094224"/>
            </a:xfrm>
            <a:prstGeom prst="rect">
              <a:avLst/>
            </a:prstGeom>
          </p:spPr>
        </p:pic>
        <p:pic>
          <p:nvPicPr>
            <p:cNvPr id="13" name="Immagine 12" descr="logo scr trasp.gif"/>
            <p:cNvPicPr>
              <a:picLocks noChangeAspect="1"/>
            </p:cNvPicPr>
            <p:nvPr/>
          </p:nvPicPr>
          <p:blipFill>
            <a:blip r:embed="rId3" cstate="print"/>
            <a:stretch>
              <a:fillRect/>
            </a:stretch>
          </p:blipFill>
          <p:spPr>
            <a:xfrm>
              <a:off x="5940152" y="142853"/>
              <a:ext cx="2988920" cy="336472"/>
            </a:xfrm>
            <a:prstGeom prst="rect">
              <a:avLst/>
            </a:prstGeom>
          </p:spPr>
        </p:pic>
      </p:grpSp>
      <p:sp>
        <p:nvSpPr>
          <p:cNvPr id="15" name="Torta 6"/>
          <p:cNvSpPr/>
          <p:nvPr userDrawn="1"/>
        </p:nvSpPr>
        <p:spPr>
          <a:xfrm>
            <a:off x="-815923"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6" name="Ovale 7"/>
          <p:cNvSpPr/>
          <p:nvPr userDrawn="1"/>
        </p:nvSpPr>
        <p:spPr>
          <a:xfrm>
            <a:off x="168829" y="21103"/>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8" name="Anello 10"/>
          <p:cNvSpPr/>
          <p:nvPr userDrawn="1"/>
        </p:nvSpPr>
        <p:spPr>
          <a:xfrm rot="2315675">
            <a:off x="18289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Rettangolo 1"/>
          <p:cNvSpPr/>
          <p:nvPr userDrawn="1"/>
        </p:nvSpPr>
        <p:spPr>
          <a:xfrm>
            <a:off x="1014430"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3" name="Rettangolo 2"/>
          <p:cNvSpPr/>
          <p:nvPr/>
        </p:nvSpPr>
        <p:spPr bwMode="invGray">
          <a:xfrm>
            <a:off x="1014494"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4" name="Segnaposto data 1"/>
          <p:cNvSpPr>
            <a:spLocks noGrp="1"/>
          </p:cNvSpPr>
          <p:nvPr>
            <p:ph type="dt" sz="half" idx="10"/>
          </p:nvPr>
        </p:nvSpPr>
        <p:spPr/>
        <p:txBody>
          <a:bodyPr/>
          <a:lstStyle>
            <a:lvl1pPr>
              <a:defRPr/>
            </a:lvl1pPr>
          </a:lstStyle>
          <a:p>
            <a:pPr>
              <a:defRPr/>
            </a:pPr>
            <a:fld id="{C8221940-E3A7-4E51-8C2E-1E64583B06D0}" type="datetime1">
              <a:rPr lang="en-GB" smtClean="0">
                <a:solidFill>
                  <a:srgbClr val="EEECE1">
                    <a:shade val="50000"/>
                    <a:satMod val="200000"/>
                  </a:srgbClr>
                </a:solidFill>
              </a:rPr>
              <a:t>29/10/2014</a:t>
            </a:fld>
            <a:endParaRPr lang="en-US">
              <a:solidFill>
                <a:srgbClr val="EEECE1">
                  <a:shade val="50000"/>
                  <a:satMod val="200000"/>
                </a:srgbClr>
              </a:solidFill>
            </a:endParaRPr>
          </a:p>
        </p:txBody>
      </p:sp>
      <p:sp>
        <p:nvSpPr>
          <p:cNvPr id="7" name="Titolo 5"/>
          <p:cNvSpPr txBox="1">
            <a:spLocks/>
          </p:cNvSpPr>
          <p:nvPr userDrawn="1"/>
        </p:nvSpPr>
        <p:spPr>
          <a:xfrm>
            <a:off x="1043609" y="1052736"/>
            <a:ext cx="7499350" cy="504056"/>
          </a:xfrm>
          <a:prstGeom prst="rect">
            <a:avLst/>
          </a:prstGeom>
        </p:spPr>
        <p:txBody>
          <a:bodyPr/>
          <a:lstStyle>
            <a:lvl1pPr algn="l" rtl="0" fontAlgn="base">
              <a:spcBef>
                <a:spcPct val="0"/>
              </a:spcBef>
              <a:spcAft>
                <a:spcPct val="0"/>
              </a:spcAft>
              <a:defRPr sz="1400" b="1" kern="1200">
                <a:solidFill>
                  <a:srgbClr val="11488B"/>
                </a:solidFill>
                <a:effectLst/>
                <a:latin typeface="Calibri" pitchFamily="34" charset="0"/>
                <a:ea typeface="+mj-ea"/>
                <a:cs typeface="+mj-cs"/>
              </a:defRPr>
            </a:lvl1pPr>
            <a:lvl2pPr algn="l" rtl="0" fontAlgn="base">
              <a:spcBef>
                <a:spcPct val="0"/>
              </a:spcBef>
              <a:spcAft>
                <a:spcPct val="0"/>
              </a:spcAft>
              <a:defRPr sz="4300">
                <a:solidFill>
                  <a:srgbClr val="11488B"/>
                </a:solidFill>
                <a:latin typeface="Verdana" pitchFamily="34" charset="0"/>
              </a:defRPr>
            </a:lvl2pPr>
            <a:lvl3pPr algn="l" rtl="0" fontAlgn="base">
              <a:spcBef>
                <a:spcPct val="0"/>
              </a:spcBef>
              <a:spcAft>
                <a:spcPct val="0"/>
              </a:spcAft>
              <a:defRPr sz="4300">
                <a:solidFill>
                  <a:srgbClr val="11488B"/>
                </a:solidFill>
                <a:latin typeface="Verdana" pitchFamily="34" charset="0"/>
              </a:defRPr>
            </a:lvl3pPr>
            <a:lvl4pPr algn="l" rtl="0" fontAlgn="base">
              <a:spcBef>
                <a:spcPct val="0"/>
              </a:spcBef>
              <a:spcAft>
                <a:spcPct val="0"/>
              </a:spcAft>
              <a:defRPr sz="4300">
                <a:solidFill>
                  <a:srgbClr val="11488B"/>
                </a:solidFill>
                <a:latin typeface="Verdana" pitchFamily="34" charset="0"/>
              </a:defRPr>
            </a:lvl4pPr>
            <a:lvl5pPr algn="l" rtl="0" fontAlgn="base">
              <a:spcBef>
                <a:spcPct val="0"/>
              </a:spcBef>
              <a:spcAft>
                <a:spcPct val="0"/>
              </a:spcAft>
              <a:defRPr sz="4300">
                <a:solidFill>
                  <a:srgbClr val="11488B"/>
                </a:solidFill>
                <a:latin typeface="Verdana" pitchFamily="34" charset="0"/>
              </a:defRPr>
            </a:lvl5pPr>
            <a:lvl6pPr marL="457200" algn="l" rtl="0" fontAlgn="base">
              <a:spcBef>
                <a:spcPct val="0"/>
              </a:spcBef>
              <a:spcAft>
                <a:spcPct val="0"/>
              </a:spcAft>
              <a:defRPr sz="4300">
                <a:solidFill>
                  <a:srgbClr val="11488B"/>
                </a:solidFill>
                <a:latin typeface="Verdana" pitchFamily="34" charset="0"/>
              </a:defRPr>
            </a:lvl6pPr>
            <a:lvl7pPr marL="914400" algn="l" rtl="0" fontAlgn="base">
              <a:spcBef>
                <a:spcPct val="0"/>
              </a:spcBef>
              <a:spcAft>
                <a:spcPct val="0"/>
              </a:spcAft>
              <a:defRPr sz="4300">
                <a:solidFill>
                  <a:srgbClr val="11488B"/>
                </a:solidFill>
                <a:latin typeface="Verdana" pitchFamily="34" charset="0"/>
              </a:defRPr>
            </a:lvl7pPr>
            <a:lvl8pPr marL="1371600" algn="l" rtl="0" fontAlgn="base">
              <a:spcBef>
                <a:spcPct val="0"/>
              </a:spcBef>
              <a:spcAft>
                <a:spcPct val="0"/>
              </a:spcAft>
              <a:defRPr sz="4300">
                <a:solidFill>
                  <a:srgbClr val="11488B"/>
                </a:solidFill>
                <a:latin typeface="Verdana" pitchFamily="34" charset="0"/>
              </a:defRPr>
            </a:lvl8pPr>
            <a:lvl9pPr marL="1828800" algn="l" rtl="0" fontAlgn="base">
              <a:spcBef>
                <a:spcPct val="0"/>
              </a:spcBef>
              <a:spcAft>
                <a:spcPct val="0"/>
              </a:spcAft>
              <a:defRPr sz="4300">
                <a:solidFill>
                  <a:srgbClr val="11488B"/>
                </a:solidFill>
                <a:latin typeface="Verdana" pitchFamily="34" charset="0"/>
              </a:defRPr>
            </a:lvl9pPr>
          </a:lstStyle>
          <a:p>
            <a:endParaRPr lang="it-IT" dirty="0"/>
          </a:p>
        </p:txBody>
      </p:sp>
      <p:sp>
        <p:nvSpPr>
          <p:cNvPr id="14" name="Segnaposto titolo 4"/>
          <p:cNvSpPr>
            <a:spLocks noGrp="1"/>
          </p:cNvSpPr>
          <p:nvPr>
            <p:ph type="title"/>
          </p:nvPr>
        </p:nvSpPr>
        <p:spPr>
          <a:xfrm>
            <a:off x="1435101" y="274638"/>
            <a:ext cx="7499350" cy="1143000"/>
          </a:xfrm>
          <a:prstGeom prst="rect">
            <a:avLst/>
          </a:prstGeom>
        </p:spPr>
        <p:txBody>
          <a:bodyPr anchor="ctr">
            <a:normAutofit/>
          </a:bodyPr>
          <a:lstStyle>
            <a:lvl1pPr algn="l" rtl="0" eaLnBrk="1" fontAlgn="base" hangingPunct="1">
              <a:spcBef>
                <a:spcPct val="0"/>
              </a:spcBef>
              <a:spcAft>
                <a:spcPct val="0"/>
              </a:spcAft>
              <a:defRPr lang="en-US" sz="1800" b="1" kern="1200" baseline="0" dirty="0">
                <a:solidFill>
                  <a:srgbClr val="11488B"/>
                </a:solidFill>
                <a:effectLst/>
                <a:latin typeface="Calibri" pitchFamily="34" charset="0"/>
                <a:ea typeface="+mj-ea"/>
                <a:cs typeface="+mj-cs"/>
              </a:defRPr>
            </a:lvl1pPr>
          </a:lstStyle>
          <a:p>
            <a:r>
              <a:rPr lang="it-IT" dirty="0" smtClean="0"/>
              <a:t>Fare clic per modificare lo stile del titolo</a:t>
            </a:r>
            <a:endParaRPr lang="en-US" dirty="0"/>
          </a:p>
        </p:txBody>
      </p:sp>
      <p:sp>
        <p:nvSpPr>
          <p:cNvPr id="17" name="Segnaposto contenuto 3"/>
          <p:cNvSpPr>
            <a:spLocks noGrp="1"/>
          </p:cNvSpPr>
          <p:nvPr>
            <p:ph sz="half" idx="1"/>
          </p:nvPr>
        </p:nvSpPr>
        <p:spPr>
          <a:xfrm>
            <a:off x="1475656" y="1556795"/>
            <a:ext cx="7453416" cy="4569371"/>
          </a:xfrm>
        </p:spPr>
        <p:txBody>
          <a:bodyPr/>
          <a:lstStyle>
            <a:lvl1pPr algn="just">
              <a:defRPr sz="1600" baseline="0"/>
            </a:lvl1pPr>
            <a:lvl2pPr algn="just">
              <a:defRPr sz="2800"/>
            </a:lvl2pPr>
            <a:lvl3pPr algn="just">
              <a:defRPr sz="2400"/>
            </a:lvl3pPr>
            <a:lvl4pPr algn="just">
              <a:defRPr sz="2000"/>
            </a:lvl4pPr>
            <a:lvl5pPr algn="just">
              <a:defRPr sz="2000"/>
            </a:lvl5p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en-US" dirty="0"/>
          </a:p>
        </p:txBody>
      </p:sp>
    </p:spTree>
    <p:extLst>
      <p:ext uri="{BB962C8B-B14F-4D97-AF65-F5344CB8AC3E}">
        <p14:creationId xmlns:p14="http://schemas.microsoft.com/office/powerpoint/2010/main" val="2071131634"/>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4_Vuota">
    <p:spTree>
      <p:nvGrpSpPr>
        <p:cNvPr id="1" name=""/>
        <p:cNvGrpSpPr/>
        <p:nvPr/>
      </p:nvGrpSpPr>
      <p:grpSpPr>
        <a:xfrm>
          <a:off x="0" y="0"/>
          <a:ext cx="0" cy="0"/>
          <a:chOff x="0" y="0"/>
          <a:chExt cx="0" cy="0"/>
        </a:xfrm>
      </p:grpSpPr>
      <p:grpSp>
        <p:nvGrpSpPr>
          <p:cNvPr id="11" name="Gruppo 10"/>
          <p:cNvGrpSpPr/>
          <p:nvPr userDrawn="1"/>
        </p:nvGrpSpPr>
        <p:grpSpPr>
          <a:xfrm>
            <a:off x="-93280" y="102528"/>
            <a:ext cx="9022352" cy="1094224"/>
            <a:chOff x="-93280" y="102528"/>
            <a:chExt cx="9022352" cy="1094224"/>
          </a:xfrm>
        </p:grpSpPr>
        <p:pic>
          <p:nvPicPr>
            <p:cNvPr id="12" name="Immagine 11" descr="logo trasparente.gif"/>
            <p:cNvPicPr>
              <a:picLocks noChangeAspect="1"/>
            </p:cNvPicPr>
            <p:nvPr/>
          </p:nvPicPr>
          <p:blipFill>
            <a:blip r:embed="rId2" cstate="print"/>
            <a:stretch>
              <a:fillRect/>
            </a:stretch>
          </p:blipFill>
          <p:spPr>
            <a:xfrm>
              <a:off x="-93280" y="102528"/>
              <a:ext cx="1166161" cy="1094224"/>
            </a:xfrm>
            <a:prstGeom prst="rect">
              <a:avLst/>
            </a:prstGeom>
          </p:spPr>
        </p:pic>
        <p:pic>
          <p:nvPicPr>
            <p:cNvPr id="13" name="Immagine 12" descr="logo scr trasp.gif"/>
            <p:cNvPicPr>
              <a:picLocks noChangeAspect="1"/>
            </p:cNvPicPr>
            <p:nvPr/>
          </p:nvPicPr>
          <p:blipFill>
            <a:blip r:embed="rId3" cstate="print"/>
            <a:stretch>
              <a:fillRect/>
            </a:stretch>
          </p:blipFill>
          <p:spPr>
            <a:xfrm>
              <a:off x="5940152" y="142853"/>
              <a:ext cx="2988920" cy="336472"/>
            </a:xfrm>
            <a:prstGeom prst="rect">
              <a:avLst/>
            </a:prstGeom>
          </p:spPr>
        </p:pic>
      </p:grpSp>
      <p:sp>
        <p:nvSpPr>
          <p:cNvPr id="15" name="Torta 6"/>
          <p:cNvSpPr/>
          <p:nvPr userDrawn="1"/>
        </p:nvSpPr>
        <p:spPr>
          <a:xfrm>
            <a:off x="-815923"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6" name="Ovale 7"/>
          <p:cNvSpPr/>
          <p:nvPr userDrawn="1"/>
        </p:nvSpPr>
        <p:spPr>
          <a:xfrm>
            <a:off x="168829" y="21103"/>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8" name="Anello 10"/>
          <p:cNvSpPr/>
          <p:nvPr userDrawn="1"/>
        </p:nvSpPr>
        <p:spPr>
          <a:xfrm rot="2315675">
            <a:off x="18289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Rettangolo 1"/>
          <p:cNvSpPr/>
          <p:nvPr userDrawn="1"/>
        </p:nvSpPr>
        <p:spPr>
          <a:xfrm>
            <a:off x="1014430"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3" name="Rettangolo 2"/>
          <p:cNvSpPr/>
          <p:nvPr/>
        </p:nvSpPr>
        <p:spPr bwMode="invGray">
          <a:xfrm>
            <a:off x="1014494"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4" name="Segnaposto data 1"/>
          <p:cNvSpPr>
            <a:spLocks noGrp="1"/>
          </p:cNvSpPr>
          <p:nvPr>
            <p:ph type="dt" sz="half" idx="10"/>
          </p:nvPr>
        </p:nvSpPr>
        <p:spPr/>
        <p:txBody>
          <a:bodyPr/>
          <a:lstStyle>
            <a:lvl1pPr>
              <a:defRPr/>
            </a:lvl1pPr>
          </a:lstStyle>
          <a:p>
            <a:pPr>
              <a:defRPr/>
            </a:pPr>
            <a:fld id="{4FE9D81B-0449-458F-B942-C669C2DC9A98}" type="datetime1">
              <a:rPr lang="en-GB" smtClean="0">
                <a:solidFill>
                  <a:srgbClr val="EEECE1">
                    <a:shade val="50000"/>
                    <a:satMod val="200000"/>
                  </a:srgbClr>
                </a:solidFill>
              </a:rPr>
              <a:t>29/10/2014</a:t>
            </a:fld>
            <a:endParaRPr lang="en-US">
              <a:solidFill>
                <a:srgbClr val="EEECE1">
                  <a:shade val="50000"/>
                  <a:satMod val="200000"/>
                </a:srgbClr>
              </a:solidFill>
            </a:endParaRPr>
          </a:p>
        </p:txBody>
      </p:sp>
      <p:sp>
        <p:nvSpPr>
          <p:cNvPr id="7" name="Titolo 5"/>
          <p:cNvSpPr txBox="1">
            <a:spLocks/>
          </p:cNvSpPr>
          <p:nvPr userDrawn="1"/>
        </p:nvSpPr>
        <p:spPr>
          <a:xfrm>
            <a:off x="1043609" y="1052736"/>
            <a:ext cx="7499350" cy="504056"/>
          </a:xfrm>
          <a:prstGeom prst="rect">
            <a:avLst/>
          </a:prstGeom>
        </p:spPr>
        <p:txBody>
          <a:bodyPr/>
          <a:lstStyle>
            <a:lvl1pPr algn="l" rtl="0" fontAlgn="base">
              <a:spcBef>
                <a:spcPct val="0"/>
              </a:spcBef>
              <a:spcAft>
                <a:spcPct val="0"/>
              </a:spcAft>
              <a:defRPr sz="1400" b="1" kern="1200">
                <a:solidFill>
                  <a:srgbClr val="11488B"/>
                </a:solidFill>
                <a:effectLst/>
                <a:latin typeface="Calibri" pitchFamily="34" charset="0"/>
                <a:ea typeface="+mj-ea"/>
                <a:cs typeface="+mj-cs"/>
              </a:defRPr>
            </a:lvl1pPr>
            <a:lvl2pPr algn="l" rtl="0" fontAlgn="base">
              <a:spcBef>
                <a:spcPct val="0"/>
              </a:spcBef>
              <a:spcAft>
                <a:spcPct val="0"/>
              </a:spcAft>
              <a:defRPr sz="4300">
                <a:solidFill>
                  <a:srgbClr val="11488B"/>
                </a:solidFill>
                <a:latin typeface="Verdana" pitchFamily="34" charset="0"/>
              </a:defRPr>
            </a:lvl2pPr>
            <a:lvl3pPr algn="l" rtl="0" fontAlgn="base">
              <a:spcBef>
                <a:spcPct val="0"/>
              </a:spcBef>
              <a:spcAft>
                <a:spcPct val="0"/>
              </a:spcAft>
              <a:defRPr sz="4300">
                <a:solidFill>
                  <a:srgbClr val="11488B"/>
                </a:solidFill>
                <a:latin typeface="Verdana" pitchFamily="34" charset="0"/>
              </a:defRPr>
            </a:lvl3pPr>
            <a:lvl4pPr algn="l" rtl="0" fontAlgn="base">
              <a:spcBef>
                <a:spcPct val="0"/>
              </a:spcBef>
              <a:spcAft>
                <a:spcPct val="0"/>
              </a:spcAft>
              <a:defRPr sz="4300">
                <a:solidFill>
                  <a:srgbClr val="11488B"/>
                </a:solidFill>
                <a:latin typeface="Verdana" pitchFamily="34" charset="0"/>
              </a:defRPr>
            </a:lvl4pPr>
            <a:lvl5pPr algn="l" rtl="0" fontAlgn="base">
              <a:spcBef>
                <a:spcPct val="0"/>
              </a:spcBef>
              <a:spcAft>
                <a:spcPct val="0"/>
              </a:spcAft>
              <a:defRPr sz="4300">
                <a:solidFill>
                  <a:srgbClr val="11488B"/>
                </a:solidFill>
                <a:latin typeface="Verdana" pitchFamily="34" charset="0"/>
              </a:defRPr>
            </a:lvl5pPr>
            <a:lvl6pPr marL="457200" algn="l" rtl="0" fontAlgn="base">
              <a:spcBef>
                <a:spcPct val="0"/>
              </a:spcBef>
              <a:spcAft>
                <a:spcPct val="0"/>
              </a:spcAft>
              <a:defRPr sz="4300">
                <a:solidFill>
                  <a:srgbClr val="11488B"/>
                </a:solidFill>
                <a:latin typeface="Verdana" pitchFamily="34" charset="0"/>
              </a:defRPr>
            </a:lvl6pPr>
            <a:lvl7pPr marL="914400" algn="l" rtl="0" fontAlgn="base">
              <a:spcBef>
                <a:spcPct val="0"/>
              </a:spcBef>
              <a:spcAft>
                <a:spcPct val="0"/>
              </a:spcAft>
              <a:defRPr sz="4300">
                <a:solidFill>
                  <a:srgbClr val="11488B"/>
                </a:solidFill>
                <a:latin typeface="Verdana" pitchFamily="34" charset="0"/>
              </a:defRPr>
            </a:lvl7pPr>
            <a:lvl8pPr marL="1371600" algn="l" rtl="0" fontAlgn="base">
              <a:spcBef>
                <a:spcPct val="0"/>
              </a:spcBef>
              <a:spcAft>
                <a:spcPct val="0"/>
              </a:spcAft>
              <a:defRPr sz="4300">
                <a:solidFill>
                  <a:srgbClr val="11488B"/>
                </a:solidFill>
                <a:latin typeface="Verdana" pitchFamily="34" charset="0"/>
              </a:defRPr>
            </a:lvl8pPr>
            <a:lvl9pPr marL="1828800" algn="l" rtl="0" fontAlgn="base">
              <a:spcBef>
                <a:spcPct val="0"/>
              </a:spcBef>
              <a:spcAft>
                <a:spcPct val="0"/>
              </a:spcAft>
              <a:defRPr sz="4300">
                <a:solidFill>
                  <a:srgbClr val="11488B"/>
                </a:solidFill>
                <a:latin typeface="Verdana" pitchFamily="34" charset="0"/>
              </a:defRPr>
            </a:lvl9pPr>
          </a:lstStyle>
          <a:p>
            <a:endParaRPr lang="it-IT" dirty="0"/>
          </a:p>
        </p:txBody>
      </p:sp>
      <p:sp>
        <p:nvSpPr>
          <p:cNvPr id="14" name="Segnaposto titolo 4"/>
          <p:cNvSpPr>
            <a:spLocks noGrp="1"/>
          </p:cNvSpPr>
          <p:nvPr>
            <p:ph type="title"/>
          </p:nvPr>
        </p:nvSpPr>
        <p:spPr>
          <a:xfrm>
            <a:off x="1435101" y="274638"/>
            <a:ext cx="7499350" cy="1143000"/>
          </a:xfrm>
          <a:prstGeom prst="rect">
            <a:avLst/>
          </a:prstGeom>
        </p:spPr>
        <p:txBody>
          <a:bodyPr anchor="ctr">
            <a:normAutofit/>
          </a:bodyPr>
          <a:lstStyle>
            <a:lvl1pPr algn="l" rtl="0" eaLnBrk="1" fontAlgn="base" hangingPunct="1">
              <a:spcBef>
                <a:spcPct val="0"/>
              </a:spcBef>
              <a:spcAft>
                <a:spcPct val="0"/>
              </a:spcAft>
              <a:defRPr lang="en-US" sz="1800" b="1" kern="1200" baseline="0" dirty="0">
                <a:solidFill>
                  <a:srgbClr val="11488B"/>
                </a:solidFill>
                <a:effectLst/>
                <a:latin typeface="Calibri" pitchFamily="34" charset="0"/>
                <a:ea typeface="+mj-ea"/>
                <a:cs typeface="+mj-cs"/>
              </a:defRPr>
            </a:lvl1pPr>
          </a:lstStyle>
          <a:p>
            <a:r>
              <a:rPr lang="it-IT" dirty="0" smtClean="0"/>
              <a:t>Fare clic per modificare lo stile del titolo</a:t>
            </a:r>
            <a:endParaRPr lang="en-US" dirty="0"/>
          </a:p>
        </p:txBody>
      </p:sp>
      <p:sp>
        <p:nvSpPr>
          <p:cNvPr id="17" name="Segnaposto contenuto 3"/>
          <p:cNvSpPr>
            <a:spLocks noGrp="1"/>
          </p:cNvSpPr>
          <p:nvPr>
            <p:ph sz="half" idx="1"/>
          </p:nvPr>
        </p:nvSpPr>
        <p:spPr>
          <a:xfrm>
            <a:off x="1475656" y="1556795"/>
            <a:ext cx="7453416" cy="4569371"/>
          </a:xfrm>
        </p:spPr>
        <p:txBody>
          <a:bodyPr/>
          <a:lstStyle>
            <a:lvl1pPr algn="just">
              <a:defRPr sz="1600" baseline="0"/>
            </a:lvl1pPr>
            <a:lvl2pPr algn="just">
              <a:defRPr sz="2800"/>
            </a:lvl2pPr>
            <a:lvl3pPr algn="just">
              <a:defRPr sz="2400"/>
            </a:lvl3pPr>
            <a:lvl4pPr algn="just">
              <a:defRPr sz="2000"/>
            </a:lvl4pPr>
            <a:lvl5pPr algn="just">
              <a:defRPr sz="2000"/>
            </a:lvl5p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en-US" dirty="0"/>
          </a:p>
        </p:txBody>
      </p:sp>
    </p:spTree>
    <p:extLst>
      <p:ext uri="{BB962C8B-B14F-4D97-AF65-F5344CB8AC3E}">
        <p14:creationId xmlns:p14="http://schemas.microsoft.com/office/powerpoint/2010/main" val="2071131634"/>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userDrawn="1">
  <p:cSld name="4_Vuota">
    <p:spTree>
      <p:nvGrpSpPr>
        <p:cNvPr id="1" name=""/>
        <p:cNvGrpSpPr/>
        <p:nvPr/>
      </p:nvGrpSpPr>
      <p:grpSpPr>
        <a:xfrm>
          <a:off x="0" y="0"/>
          <a:ext cx="0" cy="0"/>
          <a:chOff x="0" y="0"/>
          <a:chExt cx="0" cy="0"/>
        </a:xfrm>
      </p:grpSpPr>
      <p:grpSp>
        <p:nvGrpSpPr>
          <p:cNvPr id="11" name="Gruppo 10"/>
          <p:cNvGrpSpPr/>
          <p:nvPr userDrawn="1"/>
        </p:nvGrpSpPr>
        <p:grpSpPr>
          <a:xfrm>
            <a:off x="-93280" y="102528"/>
            <a:ext cx="9022352" cy="1094224"/>
            <a:chOff x="-93280" y="102528"/>
            <a:chExt cx="9022352" cy="1094224"/>
          </a:xfrm>
        </p:grpSpPr>
        <p:pic>
          <p:nvPicPr>
            <p:cNvPr id="12" name="Immagine 11" descr="logo trasparente.gif"/>
            <p:cNvPicPr>
              <a:picLocks noChangeAspect="1"/>
            </p:cNvPicPr>
            <p:nvPr/>
          </p:nvPicPr>
          <p:blipFill>
            <a:blip r:embed="rId2" cstate="print"/>
            <a:stretch>
              <a:fillRect/>
            </a:stretch>
          </p:blipFill>
          <p:spPr>
            <a:xfrm>
              <a:off x="-93280" y="102528"/>
              <a:ext cx="1166161" cy="1094224"/>
            </a:xfrm>
            <a:prstGeom prst="rect">
              <a:avLst/>
            </a:prstGeom>
          </p:spPr>
        </p:pic>
        <p:pic>
          <p:nvPicPr>
            <p:cNvPr id="13" name="Immagine 12" descr="logo scr trasp.gif"/>
            <p:cNvPicPr>
              <a:picLocks noChangeAspect="1"/>
            </p:cNvPicPr>
            <p:nvPr/>
          </p:nvPicPr>
          <p:blipFill>
            <a:blip r:embed="rId3" cstate="print"/>
            <a:stretch>
              <a:fillRect/>
            </a:stretch>
          </p:blipFill>
          <p:spPr>
            <a:xfrm>
              <a:off x="5940152" y="142853"/>
              <a:ext cx="2988920" cy="336472"/>
            </a:xfrm>
            <a:prstGeom prst="rect">
              <a:avLst/>
            </a:prstGeom>
          </p:spPr>
        </p:pic>
      </p:grpSp>
      <p:sp>
        <p:nvSpPr>
          <p:cNvPr id="15" name="Torta 6"/>
          <p:cNvSpPr/>
          <p:nvPr userDrawn="1"/>
        </p:nvSpPr>
        <p:spPr>
          <a:xfrm>
            <a:off x="-815923"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6" name="Ovale 7"/>
          <p:cNvSpPr/>
          <p:nvPr userDrawn="1"/>
        </p:nvSpPr>
        <p:spPr>
          <a:xfrm>
            <a:off x="168829" y="21103"/>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8" name="Anello 10"/>
          <p:cNvSpPr/>
          <p:nvPr userDrawn="1"/>
        </p:nvSpPr>
        <p:spPr>
          <a:xfrm rot="2315675">
            <a:off x="18289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Rettangolo 1"/>
          <p:cNvSpPr/>
          <p:nvPr userDrawn="1"/>
        </p:nvSpPr>
        <p:spPr>
          <a:xfrm>
            <a:off x="1014430"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3" name="Rettangolo 2"/>
          <p:cNvSpPr/>
          <p:nvPr/>
        </p:nvSpPr>
        <p:spPr bwMode="invGray">
          <a:xfrm>
            <a:off x="1014494"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4" name="Segnaposto data 1"/>
          <p:cNvSpPr>
            <a:spLocks noGrp="1"/>
          </p:cNvSpPr>
          <p:nvPr>
            <p:ph type="dt" sz="half" idx="10"/>
          </p:nvPr>
        </p:nvSpPr>
        <p:spPr/>
        <p:txBody>
          <a:bodyPr/>
          <a:lstStyle>
            <a:lvl1pPr>
              <a:defRPr/>
            </a:lvl1pPr>
          </a:lstStyle>
          <a:p>
            <a:pPr>
              <a:defRPr/>
            </a:pPr>
            <a:fld id="{488E0A09-3A8C-4007-99BC-FF826EA127FD}" type="datetime1">
              <a:rPr lang="en-GB" smtClean="0">
                <a:solidFill>
                  <a:srgbClr val="EEECE1">
                    <a:shade val="50000"/>
                    <a:satMod val="200000"/>
                  </a:srgbClr>
                </a:solidFill>
              </a:rPr>
              <a:t>29/10/2014</a:t>
            </a:fld>
            <a:endParaRPr lang="en-US">
              <a:solidFill>
                <a:srgbClr val="EEECE1">
                  <a:shade val="50000"/>
                  <a:satMod val="200000"/>
                </a:srgbClr>
              </a:solidFill>
            </a:endParaRPr>
          </a:p>
        </p:txBody>
      </p:sp>
      <p:sp>
        <p:nvSpPr>
          <p:cNvPr id="7" name="Titolo 5"/>
          <p:cNvSpPr txBox="1">
            <a:spLocks/>
          </p:cNvSpPr>
          <p:nvPr userDrawn="1"/>
        </p:nvSpPr>
        <p:spPr>
          <a:xfrm>
            <a:off x="1043609" y="1052736"/>
            <a:ext cx="7499350" cy="504056"/>
          </a:xfrm>
          <a:prstGeom prst="rect">
            <a:avLst/>
          </a:prstGeom>
        </p:spPr>
        <p:txBody>
          <a:bodyPr/>
          <a:lstStyle>
            <a:lvl1pPr algn="l" rtl="0" fontAlgn="base">
              <a:spcBef>
                <a:spcPct val="0"/>
              </a:spcBef>
              <a:spcAft>
                <a:spcPct val="0"/>
              </a:spcAft>
              <a:defRPr sz="1400" b="1" kern="1200">
                <a:solidFill>
                  <a:srgbClr val="11488B"/>
                </a:solidFill>
                <a:effectLst/>
                <a:latin typeface="Calibri" pitchFamily="34" charset="0"/>
                <a:ea typeface="+mj-ea"/>
                <a:cs typeface="+mj-cs"/>
              </a:defRPr>
            </a:lvl1pPr>
            <a:lvl2pPr algn="l" rtl="0" fontAlgn="base">
              <a:spcBef>
                <a:spcPct val="0"/>
              </a:spcBef>
              <a:spcAft>
                <a:spcPct val="0"/>
              </a:spcAft>
              <a:defRPr sz="4300">
                <a:solidFill>
                  <a:srgbClr val="11488B"/>
                </a:solidFill>
                <a:latin typeface="Verdana" pitchFamily="34" charset="0"/>
              </a:defRPr>
            </a:lvl2pPr>
            <a:lvl3pPr algn="l" rtl="0" fontAlgn="base">
              <a:spcBef>
                <a:spcPct val="0"/>
              </a:spcBef>
              <a:spcAft>
                <a:spcPct val="0"/>
              </a:spcAft>
              <a:defRPr sz="4300">
                <a:solidFill>
                  <a:srgbClr val="11488B"/>
                </a:solidFill>
                <a:latin typeface="Verdana" pitchFamily="34" charset="0"/>
              </a:defRPr>
            </a:lvl3pPr>
            <a:lvl4pPr algn="l" rtl="0" fontAlgn="base">
              <a:spcBef>
                <a:spcPct val="0"/>
              </a:spcBef>
              <a:spcAft>
                <a:spcPct val="0"/>
              </a:spcAft>
              <a:defRPr sz="4300">
                <a:solidFill>
                  <a:srgbClr val="11488B"/>
                </a:solidFill>
                <a:latin typeface="Verdana" pitchFamily="34" charset="0"/>
              </a:defRPr>
            </a:lvl4pPr>
            <a:lvl5pPr algn="l" rtl="0" fontAlgn="base">
              <a:spcBef>
                <a:spcPct val="0"/>
              </a:spcBef>
              <a:spcAft>
                <a:spcPct val="0"/>
              </a:spcAft>
              <a:defRPr sz="4300">
                <a:solidFill>
                  <a:srgbClr val="11488B"/>
                </a:solidFill>
                <a:latin typeface="Verdana" pitchFamily="34" charset="0"/>
              </a:defRPr>
            </a:lvl5pPr>
            <a:lvl6pPr marL="457200" algn="l" rtl="0" fontAlgn="base">
              <a:spcBef>
                <a:spcPct val="0"/>
              </a:spcBef>
              <a:spcAft>
                <a:spcPct val="0"/>
              </a:spcAft>
              <a:defRPr sz="4300">
                <a:solidFill>
                  <a:srgbClr val="11488B"/>
                </a:solidFill>
                <a:latin typeface="Verdana" pitchFamily="34" charset="0"/>
              </a:defRPr>
            </a:lvl6pPr>
            <a:lvl7pPr marL="914400" algn="l" rtl="0" fontAlgn="base">
              <a:spcBef>
                <a:spcPct val="0"/>
              </a:spcBef>
              <a:spcAft>
                <a:spcPct val="0"/>
              </a:spcAft>
              <a:defRPr sz="4300">
                <a:solidFill>
                  <a:srgbClr val="11488B"/>
                </a:solidFill>
                <a:latin typeface="Verdana" pitchFamily="34" charset="0"/>
              </a:defRPr>
            </a:lvl7pPr>
            <a:lvl8pPr marL="1371600" algn="l" rtl="0" fontAlgn="base">
              <a:spcBef>
                <a:spcPct val="0"/>
              </a:spcBef>
              <a:spcAft>
                <a:spcPct val="0"/>
              </a:spcAft>
              <a:defRPr sz="4300">
                <a:solidFill>
                  <a:srgbClr val="11488B"/>
                </a:solidFill>
                <a:latin typeface="Verdana" pitchFamily="34" charset="0"/>
              </a:defRPr>
            </a:lvl8pPr>
            <a:lvl9pPr marL="1828800" algn="l" rtl="0" fontAlgn="base">
              <a:spcBef>
                <a:spcPct val="0"/>
              </a:spcBef>
              <a:spcAft>
                <a:spcPct val="0"/>
              </a:spcAft>
              <a:defRPr sz="4300">
                <a:solidFill>
                  <a:srgbClr val="11488B"/>
                </a:solidFill>
                <a:latin typeface="Verdana" pitchFamily="34" charset="0"/>
              </a:defRPr>
            </a:lvl9pPr>
          </a:lstStyle>
          <a:p>
            <a:endParaRPr lang="it-IT" dirty="0"/>
          </a:p>
        </p:txBody>
      </p:sp>
      <p:sp>
        <p:nvSpPr>
          <p:cNvPr id="14" name="Segnaposto titolo 4"/>
          <p:cNvSpPr>
            <a:spLocks noGrp="1"/>
          </p:cNvSpPr>
          <p:nvPr>
            <p:ph type="title"/>
          </p:nvPr>
        </p:nvSpPr>
        <p:spPr>
          <a:xfrm>
            <a:off x="1435101" y="274638"/>
            <a:ext cx="7499350" cy="1143000"/>
          </a:xfrm>
          <a:prstGeom prst="rect">
            <a:avLst/>
          </a:prstGeom>
        </p:spPr>
        <p:txBody>
          <a:bodyPr anchor="ctr">
            <a:normAutofit/>
          </a:bodyPr>
          <a:lstStyle>
            <a:lvl1pPr algn="l" rtl="0" eaLnBrk="1" fontAlgn="base" hangingPunct="1">
              <a:spcBef>
                <a:spcPct val="0"/>
              </a:spcBef>
              <a:spcAft>
                <a:spcPct val="0"/>
              </a:spcAft>
              <a:defRPr lang="en-US" sz="1800" b="1" kern="1200" baseline="0" dirty="0">
                <a:solidFill>
                  <a:srgbClr val="11488B"/>
                </a:solidFill>
                <a:effectLst/>
                <a:latin typeface="Calibri" pitchFamily="34" charset="0"/>
                <a:ea typeface="+mj-ea"/>
                <a:cs typeface="+mj-cs"/>
              </a:defRPr>
            </a:lvl1pPr>
          </a:lstStyle>
          <a:p>
            <a:r>
              <a:rPr lang="it-IT" dirty="0" smtClean="0"/>
              <a:t>Fare clic per modificare lo stile del titolo</a:t>
            </a:r>
            <a:endParaRPr lang="en-US" dirty="0"/>
          </a:p>
        </p:txBody>
      </p:sp>
      <p:sp>
        <p:nvSpPr>
          <p:cNvPr id="17" name="Segnaposto contenuto 3"/>
          <p:cNvSpPr>
            <a:spLocks noGrp="1"/>
          </p:cNvSpPr>
          <p:nvPr>
            <p:ph sz="half" idx="1"/>
          </p:nvPr>
        </p:nvSpPr>
        <p:spPr>
          <a:xfrm>
            <a:off x="1475656" y="1556795"/>
            <a:ext cx="7453416" cy="4569371"/>
          </a:xfrm>
        </p:spPr>
        <p:txBody>
          <a:bodyPr/>
          <a:lstStyle>
            <a:lvl1pPr algn="just">
              <a:defRPr sz="1600" baseline="0"/>
            </a:lvl1pPr>
            <a:lvl2pPr algn="just">
              <a:defRPr sz="2800"/>
            </a:lvl2pPr>
            <a:lvl3pPr algn="just">
              <a:defRPr sz="2400"/>
            </a:lvl3pPr>
            <a:lvl4pPr algn="just">
              <a:defRPr sz="2000"/>
            </a:lvl4pPr>
            <a:lvl5pPr algn="just">
              <a:defRPr sz="2000"/>
            </a:lvl5p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en-US" dirty="0"/>
          </a:p>
        </p:txBody>
      </p:sp>
    </p:spTree>
    <p:extLst>
      <p:ext uri="{BB962C8B-B14F-4D97-AF65-F5344CB8AC3E}">
        <p14:creationId xmlns:p14="http://schemas.microsoft.com/office/powerpoint/2010/main" val="2071131634"/>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userDrawn="1">
  <p:cSld name="4_Vuota">
    <p:spTree>
      <p:nvGrpSpPr>
        <p:cNvPr id="1" name=""/>
        <p:cNvGrpSpPr/>
        <p:nvPr/>
      </p:nvGrpSpPr>
      <p:grpSpPr>
        <a:xfrm>
          <a:off x="0" y="0"/>
          <a:ext cx="0" cy="0"/>
          <a:chOff x="0" y="0"/>
          <a:chExt cx="0" cy="0"/>
        </a:xfrm>
      </p:grpSpPr>
      <p:grpSp>
        <p:nvGrpSpPr>
          <p:cNvPr id="11" name="Gruppo 10"/>
          <p:cNvGrpSpPr/>
          <p:nvPr userDrawn="1"/>
        </p:nvGrpSpPr>
        <p:grpSpPr>
          <a:xfrm>
            <a:off x="-93280" y="102528"/>
            <a:ext cx="9022352" cy="1094224"/>
            <a:chOff x="-93280" y="102528"/>
            <a:chExt cx="9022352" cy="1094224"/>
          </a:xfrm>
        </p:grpSpPr>
        <p:pic>
          <p:nvPicPr>
            <p:cNvPr id="12" name="Immagine 11" descr="logo trasparente.gif"/>
            <p:cNvPicPr>
              <a:picLocks noChangeAspect="1"/>
            </p:cNvPicPr>
            <p:nvPr/>
          </p:nvPicPr>
          <p:blipFill>
            <a:blip r:embed="rId2" cstate="print"/>
            <a:stretch>
              <a:fillRect/>
            </a:stretch>
          </p:blipFill>
          <p:spPr>
            <a:xfrm>
              <a:off x="-93280" y="102528"/>
              <a:ext cx="1166161" cy="1094224"/>
            </a:xfrm>
            <a:prstGeom prst="rect">
              <a:avLst/>
            </a:prstGeom>
          </p:spPr>
        </p:pic>
        <p:pic>
          <p:nvPicPr>
            <p:cNvPr id="13" name="Immagine 12" descr="logo scr trasp.gif"/>
            <p:cNvPicPr>
              <a:picLocks noChangeAspect="1"/>
            </p:cNvPicPr>
            <p:nvPr/>
          </p:nvPicPr>
          <p:blipFill>
            <a:blip r:embed="rId3" cstate="print"/>
            <a:stretch>
              <a:fillRect/>
            </a:stretch>
          </p:blipFill>
          <p:spPr>
            <a:xfrm>
              <a:off x="5940152" y="142853"/>
              <a:ext cx="2988920" cy="336472"/>
            </a:xfrm>
            <a:prstGeom prst="rect">
              <a:avLst/>
            </a:prstGeom>
          </p:spPr>
        </p:pic>
      </p:grpSp>
      <p:sp>
        <p:nvSpPr>
          <p:cNvPr id="15" name="Torta 6"/>
          <p:cNvSpPr/>
          <p:nvPr userDrawn="1"/>
        </p:nvSpPr>
        <p:spPr>
          <a:xfrm>
            <a:off x="-815923"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6" name="Ovale 7"/>
          <p:cNvSpPr/>
          <p:nvPr userDrawn="1"/>
        </p:nvSpPr>
        <p:spPr>
          <a:xfrm>
            <a:off x="168829" y="21103"/>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8" name="Anello 10"/>
          <p:cNvSpPr/>
          <p:nvPr userDrawn="1"/>
        </p:nvSpPr>
        <p:spPr>
          <a:xfrm rot="2315675">
            <a:off x="18289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Rettangolo 1"/>
          <p:cNvSpPr/>
          <p:nvPr userDrawn="1"/>
        </p:nvSpPr>
        <p:spPr>
          <a:xfrm>
            <a:off x="1014430"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3" name="Rettangolo 2"/>
          <p:cNvSpPr/>
          <p:nvPr/>
        </p:nvSpPr>
        <p:spPr bwMode="invGray">
          <a:xfrm>
            <a:off x="1014494"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4" name="Segnaposto data 1"/>
          <p:cNvSpPr>
            <a:spLocks noGrp="1"/>
          </p:cNvSpPr>
          <p:nvPr>
            <p:ph type="dt" sz="half" idx="10"/>
          </p:nvPr>
        </p:nvSpPr>
        <p:spPr/>
        <p:txBody>
          <a:bodyPr/>
          <a:lstStyle>
            <a:lvl1pPr>
              <a:defRPr/>
            </a:lvl1pPr>
          </a:lstStyle>
          <a:p>
            <a:pPr>
              <a:defRPr/>
            </a:pPr>
            <a:fld id="{B1872730-26F3-4653-A0CD-0B3E22A06247}" type="datetime1">
              <a:rPr lang="en-GB" smtClean="0">
                <a:solidFill>
                  <a:srgbClr val="EEECE1">
                    <a:shade val="50000"/>
                    <a:satMod val="200000"/>
                  </a:srgbClr>
                </a:solidFill>
              </a:rPr>
              <a:t>29/10/2014</a:t>
            </a:fld>
            <a:endParaRPr lang="en-US">
              <a:solidFill>
                <a:srgbClr val="EEECE1">
                  <a:shade val="50000"/>
                  <a:satMod val="200000"/>
                </a:srgbClr>
              </a:solidFill>
            </a:endParaRPr>
          </a:p>
        </p:txBody>
      </p:sp>
      <p:sp>
        <p:nvSpPr>
          <p:cNvPr id="7" name="Titolo 5"/>
          <p:cNvSpPr txBox="1">
            <a:spLocks/>
          </p:cNvSpPr>
          <p:nvPr userDrawn="1"/>
        </p:nvSpPr>
        <p:spPr>
          <a:xfrm>
            <a:off x="1043609" y="1052736"/>
            <a:ext cx="7499350" cy="504056"/>
          </a:xfrm>
          <a:prstGeom prst="rect">
            <a:avLst/>
          </a:prstGeom>
        </p:spPr>
        <p:txBody>
          <a:bodyPr/>
          <a:lstStyle>
            <a:lvl1pPr algn="l" rtl="0" fontAlgn="base">
              <a:spcBef>
                <a:spcPct val="0"/>
              </a:spcBef>
              <a:spcAft>
                <a:spcPct val="0"/>
              </a:spcAft>
              <a:defRPr sz="1400" b="1" kern="1200">
                <a:solidFill>
                  <a:srgbClr val="11488B"/>
                </a:solidFill>
                <a:effectLst/>
                <a:latin typeface="Calibri" pitchFamily="34" charset="0"/>
                <a:ea typeface="+mj-ea"/>
                <a:cs typeface="+mj-cs"/>
              </a:defRPr>
            </a:lvl1pPr>
            <a:lvl2pPr algn="l" rtl="0" fontAlgn="base">
              <a:spcBef>
                <a:spcPct val="0"/>
              </a:spcBef>
              <a:spcAft>
                <a:spcPct val="0"/>
              </a:spcAft>
              <a:defRPr sz="4300">
                <a:solidFill>
                  <a:srgbClr val="11488B"/>
                </a:solidFill>
                <a:latin typeface="Verdana" pitchFamily="34" charset="0"/>
              </a:defRPr>
            </a:lvl2pPr>
            <a:lvl3pPr algn="l" rtl="0" fontAlgn="base">
              <a:spcBef>
                <a:spcPct val="0"/>
              </a:spcBef>
              <a:spcAft>
                <a:spcPct val="0"/>
              </a:spcAft>
              <a:defRPr sz="4300">
                <a:solidFill>
                  <a:srgbClr val="11488B"/>
                </a:solidFill>
                <a:latin typeface="Verdana" pitchFamily="34" charset="0"/>
              </a:defRPr>
            </a:lvl3pPr>
            <a:lvl4pPr algn="l" rtl="0" fontAlgn="base">
              <a:spcBef>
                <a:spcPct val="0"/>
              </a:spcBef>
              <a:spcAft>
                <a:spcPct val="0"/>
              </a:spcAft>
              <a:defRPr sz="4300">
                <a:solidFill>
                  <a:srgbClr val="11488B"/>
                </a:solidFill>
                <a:latin typeface="Verdana" pitchFamily="34" charset="0"/>
              </a:defRPr>
            </a:lvl4pPr>
            <a:lvl5pPr algn="l" rtl="0" fontAlgn="base">
              <a:spcBef>
                <a:spcPct val="0"/>
              </a:spcBef>
              <a:spcAft>
                <a:spcPct val="0"/>
              </a:spcAft>
              <a:defRPr sz="4300">
                <a:solidFill>
                  <a:srgbClr val="11488B"/>
                </a:solidFill>
                <a:latin typeface="Verdana" pitchFamily="34" charset="0"/>
              </a:defRPr>
            </a:lvl5pPr>
            <a:lvl6pPr marL="457200" algn="l" rtl="0" fontAlgn="base">
              <a:spcBef>
                <a:spcPct val="0"/>
              </a:spcBef>
              <a:spcAft>
                <a:spcPct val="0"/>
              </a:spcAft>
              <a:defRPr sz="4300">
                <a:solidFill>
                  <a:srgbClr val="11488B"/>
                </a:solidFill>
                <a:latin typeface="Verdana" pitchFamily="34" charset="0"/>
              </a:defRPr>
            </a:lvl6pPr>
            <a:lvl7pPr marL="914400" algn="l" rtl="0" fontAlgn="base">
              <a:spcBef>
                <a:spcPct val="0"/>
              </a:spcBef>
              <a:spcAft>
                <a:spcPct val="0"/>
              </a:spcAft>
              <a:defRPr sz="4300">
                <a:solidFill>
                  <a:srgbClr val="11488B"/>
                </a:solidFill>
                <a:latin typeface="Verdana" pitchFamily="34" charset="0"/>
              </a:defRPr>
            </a:lvl7pPr>
            <a:lvl8pPr marL="1371600" algn="l" rtl="0" fontAlgn="base">
              <a:spcBef>
                <a:spcPct val="0"/>
              </a:spcBef>
              <a:spcAft>
                <a:spcPct val="0"/>
              </a:spcAft>
              <a:defRPr sz="4300">
                <a:solidFill>
                  <a:srgbClr val="11488B"/>
                </a:solidFill>
                <a:latin typeface="Verdana" pitchFamily="34" charset="0"/>
              </a:defRPr>
            </a:lvl8pPr>
            <a:lvl9pPr marL="1828800" algn="l" rtl="0" fontAlgn="base">
              <a:spcBef>
                <a:spcPct val="0"/>
              </a:spcBef>
              <a:spcAft>
                <a:spcPct val="0"/>
              </a:spcAft>
              <a:defRPr sz="4300">
                <a:solidFill>
                  <a:srgbClr val="11488B"/>
                </a:solidFill>
                <a:latin typeface="Verdana" pitchFamily="34" charset="0"/>
              </a:defRPr>
            </a:lvl9pPr>
          </a:lstStyle>
          <a:p>
            <a:endParaRPr lang="it-IT" dirty="0"/>
          </a:p>
        </p:txBody>
      </p:sp>
      <p:sp>
        <p:nvSpPr>
          <p:cNvPr id="14" name="Segnaposto titolo 4"/>
          <p:cNvSpPr>
            <a:spLocks noGrp="1"/>
          </p:cNvSpPr>
          <p:nvPr>
            <p:ph type="title"/>
          </p:nvPr>
        </p:nvSpPr>
        <p:spPr>
          <a:xfrm>
            <a:off x="1435101" y="274638"/>
            <a:ext cx="7499350" cy="1143000"/>
          </a:xfrm>
          <a:prstGeom prst="rect">
            <a:avLst/>
          </a:prstGeom>
        </p:spPr>
        <p:txBody>
          <a:bodyPr anchor="ctr">
            <a:normAutofit/>
          </a:bodyPr>
          <a:lstStyle>
            <a:lvl1pPr algn="l" rtl="0" eaLnBrk="1" fontAlgn="base" hangingPunct="1">
              <a:spcBef>
                <a:spcPct val="0"/>
              </a:spcBef>
              <a:spcAft>
                <a:spcPct val="0"/>
              </a:spcAft>
              <a:defRPr lang="en-US" sz="1800" b="1" kern="1200" baseline="0" dirty="0">
                <a:solidFill>
                  <a:srgbClr val="11488B"/>
                </a:solidFill>
                <a:effectLst/>
                <a:latin typeface="Calibri" pitchFamily="34" charset="0"/>
                <a:ea typeface="+mj-ea"/>
                <a:cs typeface="+mj-cs"/>
              </a:defRPr>
            </a:lvl1pPr>
          </a:lstStyle>
          <a:p>
            <a:r>
              <a:rPr lang="it-IT" dirty="0" smtClean="0"/>
              <a:t>Fare clic per modificare lo stile del titolo</a:t>
            </a:r>
            <a:endParaRPr lang="en-US" dirty="0"/>
          </a:p>
        </p:txBody>
      </p:sp>
      <p:sp>
        <p:nvSpPr>
          <p:cNvPr id="17" name="Segnaposto contenuto 3"/>
          <p:cNvSpPr>
            <a:spLocks noGrp="1"/>
          </p:cNvSpPr>
          <p:nvPr>
            <p:ph sz="half" idx="1"/>
          </p:nvPr>
        </p:nvSpPr>
        <p:spPr>
          <a:xfrm>
            <a:off x="1475656" y="1556795"/>
            <a:ext cx="7453416" cy="4569371"/>
          </a:xfrm>
        </p:spPr>
        <p:txBody>
          <a:bodyPr/>
          <a:lstStyle>
            <a:lvl1pPr algn="just">
              <a:defRPr sz="1600" baseline="0"/>
            </a:lvl1pPr>
            <a:lvl2pPr algn="just">
              <a:defRPr sz="2800"/>
            </a:lvl2pPr>
            <a:lvl3pPr algn="just">
              <a:defRPr sz="2400"/>
            </a:lvl3pPr>
            <a:lvl4pPr algn="just">
              <a:defRPr sz="2000"/>
            </a:lvl4pPr>
            <a:lvl5pPr algn="just">
              <a:defRPr sz="2000"/>
            </a:lvl5p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en-US" dirty="0"/>
          </a:p>
        </p:txBody>
      </p:sp>
    </p:spTree>
    <p:extLst>
      <p:ext uri="{BB962C8B-B14F-4D97-AF65-F5344CB8AC3E}">
        <p14:creationId xmlns:p14="http://schemas.microsoft.com/office/powerpoint/2010/main" val="2071131634"/>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userDrawn="1">
  <p:cSld name="3_Vuota">
    <p:spTree>
      <p:nvGrpSpPr>
        <p:cNvPr id="1" name=""/>
        <p:cNvGrpSpPr/>
        <p:nvPr/>
      </p:nvGrpSpPr>
      <p:grpSpPr>
        <a:xfrm>
          <a:off x="0" y="0"/>
          <a:ext cx="0" cy="0"/>
          <a:chOff x="0" y="0"/>
          <a:chExt cx="0" cy="0"/>
        </a:xfrm>
      </p:grpSpPr>
      <p:grpSp>
        <p:nvGrpSpPr>
          <p:cNvPr id="11" name="Gruppo 10"/>
          <p:cNvGrpSpPr/>
          <p:nvPr userDrawn="1"/>
        </p:nvGrpSpPr>
        <p:grpSpPr>
          <a:xfrm>
            <a:off x="-93280" y="102528"/>
            <a:ext cx="9022352" cy="1094224"/>
            <a:chOff x="-93280" y="102528"/>
            <a:chExt cx="9022352" cy="1094224"/>
          </a:xfrm>
        </p:grpSpPr>
        <p:pic>
          <p:nvPicPr>
            <p:cNvPr id="12" name="Immagine 11" descr="logo trasparente.gif"/>
            <p:cNvPicPr>
              <a:picLocks noChangeAspect="1"/>
            </p:cNvPicPr>
            <p:nvPr/>
          </p:nvPicPr>
          <p:blipFill>
            <a:blip r:embed="rId2" cstate="print"/>
            <a:stretch>
              <a:fillRect/>
            </a:stretch>
          </p:blipFill>
          <p:spPr>
            <a:xfrm>
              <a:off x="-93280" y="102528"/>
              <a:ext cx="1166161" cy="1094224"/>
            </a:xfrm>
            <a:prstGeom prst="rect">
              <a:avLst/>
            </a:prstGeom>
          </p:spPr>
        </p:pic>
        <p:pic>
          <p:nvPicPr>
            <p:cNvPr id="13" name="Immagine 12" descr="logo scr trasp.gif"/>
            <p:cNvPicPr>
              <a:picLocks noChangeAspect="1"/>
            </p:cNvPicPr>
            <p:nvPr/>
          </p:nvPicPr>
          <p:blipFill>
            <a:blip r:embed="rId3" cstate="print"/>
            <a:stretch>
              <a:fillRect/>
            </a:stretch>
          </p:blipFill>
          <p:spPr>
            <a:xfrm>
              <a:off x="5940152" y="142853"/>
              <a:ext cx="2988920" cy="336472"/>
            </a:xfrm>
            <a:prstGeom prst="rect">
              <a:avLst/>
            </a:prstGeom>
          </p:spPr>
        </p:pic>
      </p:grpSp>
      <p:sp>
        <p:nvSpPr>
          <p:cNvPr id="19" name="Torta 6"/>
          <p:cNvSpPr/>
          <p:nvPr userDrawn="1"/>
        </p:nvSpPr>
        <p:spPr>
          <a:xfrm>
            <a:off x="-815923"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0" name="Ovale 7"/>
          <p:cNvSpPr/>
          <p:nvPr userDrawn="1"/>
        </p:nvSpPr>
        <p:spPr>
          <a:xfrm>
            <a:off x="168829" y="21103"/>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1" name="Anello 10"/>
          <p:cNvSpPr/>
          <p:nvPr userDrawn="1"/>
        </p:nvSpPr>
        <p:spPr>
          <a:xfrm rot="2315675">
            <a:off x="18289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Rettangolo 1"/>
          <p:cNvSpPr/>
          <p:nvPr userDrawn="1"/>
        </p:nvSpPr>
        <p:spPr>
          <a:xfrm>
            <a:off x="1014430"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3" name="Rettangolo 2"/>
          <p:cNvSpPr/>
          <p:nvPr/>
        </p:nvSpPr>
        <p:spPr bwMode="invGray">
          <a:xfrm>
            <a:off x="1014494"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4" name="Segnaposto data 1"/>
          <p:cNvSpPr>
            <a:spLocks noGrp="1"/>
          </p:cNvSpPr>
          <p:nvPr>
            <p:ph type="dt" sz="half" idx="10"/>
          </p:nvPr>
        </p:nvSpPr>
        <p:spPr/>
        <p:txBody>
          <a:bodyPr/>
          <a:lstStyle>
            <a:lvl1pPr>
              <a:defRPr/>
            </a:lvl1pPr>
          </a:lstStyle>
          <a:p>
            <a:pPr>
              <a:defRPr/>
            </a:pPr>
            <a:fld id="{4EE04641-82FD-4863-A7C9-7E29CDBB9425}" type="datetime1">
              <a:rPr lang="en-GB" smtClean="0">
                <a:solidFill>
                  <a:srgbClr val="EEECE1">
                    <a:shade val="50000"/>
                    <a:satMod val="200000"/>
                  </a:srgbClr>
                </a:solidFill>
              </a:rPr>
              <a:t>29/10/2014</a:t>
            </a:fld>
            <a:endParaRPr lang="en-US">
              <a:solidFill>
                <a:srgbClr val="EEECE1">
                  <a:shade val="50000"/>
                  <a:satMod val="200000"/>
                </a:srgbClr>
              </a:solidFill>
            </a:endParaRPr>
          </a:p>
        </p:txBody>
      </p:sp>
      <p:sp>
        <p:nvSpPr>
          <p:cNvPr id="7" name="Titolo 5"/>
          <p:cNvSpPr txBox="1">
            <a:spLocks/>
          </p:cNvSpPr>
          <p:nvPr userDrawn="1"/>
        </p:nvSpPr>
        <p:spPr>
          <a:xfrm>
            <a:off x="1043609" y="1052736"/>
            <a:ext cx="7499350" cy="504056"/>
          </a:xfrm>
          <a:prstGeom prst="rect">
            <a:avLst/>
          </a:prstGeom>
        </p:spPr>
        <p:txBody>
          <a:bodyPr/>
          <a:lstStyle>
            <a:lvl1pPr algn="l" rtl="0" fontAlgn="base">
              <a:spcBef>
                <a:spcPct val="0"/>
              </a:spcBef>
              <a:spcAft>
                <a:spcPct val="0"/>
              </a:spcAft>
              <a:defRPr sz="1400" b="1" kern="1200">
                <a:solidFill>
                  <a:srgbClr val="11488B"/>
                </a:solidFill>
                <a:effectLst/>
                <a:latin typeface="Calibri" pitchFamily="34" charset="0"/>
                <a:ea typeface="+mj-ea"/>
                <a:cs typeface="+mj-cs"/>
              </a:defRPr>
            </a:lvl1pPr>
            <a:lvl2pPr algn="l" rtl="0" fontAlgn="base">
              <a:spcBef>
                <a:spcPct val="0"/>
              </a:spcBef>
              <a:spcAft>
                <a:spcPct val="0"/>
              </a:spcAft>
              <a:defRPr sz="4300">
                <a:solidFill>
                  <a:srgbClr val="11488B"/>
                </a:solidFill>
                <a:latin typeface="Verdana" pitchFamily="34" charset="0"/>
              </a:defRPr>
            </a:lvl2pPr>
            <a:lvl3pPr algn="l" rtl="0" fontAlgn="base">
              <a:spcBef>
                <a:spcPct val="0"/>
              </a:spcBef>
              <a:spcAft>
                <a:spcPct val="0"/>
              </a:spcAft>
              <a:defRPr sz="4300">
                <a:solidFill>
                  <a:srgbClr val="11488B"/>
                </a:solidFill>
                <a:latin typeface="Verdana" pitchFamily="34" charset="0"/>
              </a:defRPr>
            </a:lvl3pPr>
            <a:lvl4pPr algn="l" rtl="0" fontAlgn="base">
              <a:spcBef>
                <a:spcPct val="0"/>
              </a:spcBef>
              <a:spcAft>
                <a:spcPct val="0"/>
              </a:spcAft>
              <a:defRPr sz="4300">
                <a:solidFill>
                  <a:srgbClr val="11488B"/>
                </a:solidFill>
                <a:latin typeface="Verdana" pitchFamily="34" charset="0"/>
              </a:defRPr>
            </a:lvl4pPr>
            <a:lvl5pPr algn="l" rtl="0" fontAlgn="base">
              <a:spcBef>
                <a:spcPct val="0"/>
              </a:spcBef>
              <a:spcAft>
                <a:spcPct val="0"/>
              </a:spcAft>
              <a:defRPr sz="4300">
                <a:solidFill>
                  <a:srgbClr val="11488B"/>
                </a:solidFill>
                <a:latin typeface="Verdana" pitchFamily="34" charset="0"/>
              </a:defRPr>
            </a:lvl5pPr>
            <a:lvl6pPr marL="457200" algn="l" rtl="0" fontAlgn="base">
              <a:spcBef>
                <a:spcPct val="0"/>
              </a:spcBef>
              <a:spcAft>
                <a:spcPct val="0"/>
              </a:spcAft>
              <a:defRPr sz="4300">
                <a:solidFill>
                  <a:srgbClr val="11488B"/>
                </a:solidFill>
                <a:latin typeface="Verdana" pitchFamily="34" charset="0"/>
              </a:defRPr>
            </a:lvl6pPr>
            <a:lvl7pPr marL="914400" algn="l" rtl="0" fontAlgn="base">
              <a:spcBef>
                <a:spcPct val="0"/>
              </a:spcBef>
              <a:spcAft>
                <a:spcPct val="0"/>
              </a:spcAft>
              <a:defRPr sz="4300">
                <a:solidFill>
                  <a:srgbClr val="11488B"/>
                </a:solidFill>
                <a:latin typeface="Verdana" pitchFamily="34" charset="0"/>
              </a:defRPr>
            </a:lvl7pPr>
            <a:lvl8pPr marL="1371600" algn="l" rtl="0" fontAlgn="base">
              <a:spcBef>
                <a:spcPct val="0"/>
              </a:spcBef>
              <a:spcAft>
                <a:spcPct val="0"/>
              </a:spcAft>
              <a:defRPr sz="4300">
                <a:solidFill>
                  <a:srgbClr val="11488B"/>
                </a:solidFill>
                <a:latin typeface="Verdana" pitchFamily="34" charset="0"/>
              </a:defRPr>
            </a:lvl8pPr>
            <a:lvl9pPr marL="1828800" algn="l" rtl="0" fontAlgn="base">
              <a:spcBef>
                <a:spcPct val="0"/>
              </a:spcBef>
              <a:spcAft>
                <a:spcPct val="0"/>
              </a:spcAft>
              <a:defRPr sz="4300">
                <a:solidFill>
                  <a:srgbClr val="11488B"/>
                </a:solidFill>
                <a:latin typeface="Verdana" pitchFamily="34" charset="0"/>
              </a:defRPr>
            </a:lvl9pPr>
          </a:lstStyle>
          <a:p>
            <a:endParaRPr lang="it-IT" dirty="0"/>
          </a:p>
        </p:txBody>
      </p:sp>
      <p:sp>
        <p:nvSpPr>
          <p:cNvPr id="14" name="Segnaposto titolo 4"/>
          <p:cNvSpPr>
            <a:spLocks noGrp="1"/>
          </p:cNvSpPr>
          <p:nvPr>
            <p:ph type="title"/>
          </p:nvPr>
        </p:nvSpPr>
        <p:spPr>
          <a:xfrm>
            <a:off x="1435101" y="274638"/>
            <a:ext cx="7499350" cy="1143000"/>
          </a:xfrm>
          <a:prstGeom prst="rect">
            <a:avLst/>
          </a:prstGeom>
        </p:spPr>
        <p:txBody>
          <a:bodyPr anchor="ctr">
            <a:normAutofit/>
          </a:bodyPr>
          <a:lstStyle>
            <a:lvl1pPr algn="l" rtl="0" eaLnBrk="1" fontAlgn="base" hangingPunct="1">
              <a:spcBef>
                <a:spcPct val="0"/>
              </a:spcBef>
              <a:spcAft>
                <a:spcPct val="0"/>
              </a:spcAft>
              <a:defRPr lang="en-US" sz="1800" b="1" kern="1200" baseline="0" dirty="0">
                <a:solidFill>
                  <a:srgbClr val="11488B"/>
                </a:solidFill>
                <a:effectLst/>
                <a:latin typeface="Calibri" pitchFamily="34" charset="0"/>
                <a:ea typeface="+mj-ea"/>
                <a:cs typeface="+mj-cs"/>
              </a:defRPr>
            </a:lvl1pPr>
          </a:lstStyle>
          <a:p>
            <a:r>
              <a:rPr lang="it-IT" dirty="0" smtClean="0"/>
              <a:t>Fare clic per modificare lo stile del titolo</a:t>
            </a:r>
            <a:endParaRPr lang="en-US" dirty="0"/>
          </a:p>
        </p:txBody>
      </p:sp>
      <p:sp>
        <p:nvSpPr>
          <p:cNvPr id="17" name="Segnaposto contenuto 3"/>
          <p:cNvSpPr>
            <a:spLocks noGrp="1"/>
          </p:cNvSpPr>
          <p:nvPr>
            <p:ph sz="half" idx="1"/>
          </p:nvPr>
        </p:nvSpPr>
        <p:spPr>
          <a:xfrm>
            <a:off x="1475656" y="1556795"/>
            <a:ext cx="7453416" cy="4569371"/>
          </a:xfrm>
        </p:spPr>
        <p:txBody>
          <a:bodyPr/>
          <a:lstStyle>
            <a:lvl1pPr algn="just">
              <a:defRPr sz="1600" baseline="0"/>
            </a:lvl1pPr>
            <a:lvl2pPr algn="just">
              <a:defRPr sz="2800"/>
            </a:lvl2pPr>
            <a:lvl3pPr algn="just">
              <a:defRPr sz="2400"/>
            </a:lvl3pPr>
            <a:lvl4pPr algn="just">
              <a:defRPr sz="2000"/>
            </a:lvl4pPr>
            <a:lvl5pPr algn="just">
              <a:defRPr sz="2000"/>
            </a:lvl5p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en-US" dirty="0"/>
          </a:p>
        </p:txBody>
      </p:sp>
    </p:spTree>
    <p:extLst>
      <p:ext uri="{BB962C8B-B14F-4D97-AF65-F5344CB8AC3E}">
        <p14:creationId xmlns:p14="http://schemas.microsoft.com/office/powerpoint/2010/main" val="207113163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69D53C2-275D-409A-8B4D-A3CEFA1A17F8}" type="datetime1">
              <a:rPr lang="en-GB" smtClean="0"/>
              <a:t>29/10/2014</a:t>
            </a:fld>
            <a:endParaRPr lang="en-GB"/>
          </a:p>
        </p:txBody>
      </p:sp>
      <p:sp>
        <p:nvSpPr>
          <p:cNvPr id="5" name="Footer Placeholder 4"/>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260194188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userDrawn="1">
  <p:cSld name="3_Vuota">
    <p:spTree>
      <p:nvGrpSpPr>
        <p:cNvPr id="1" name=""/>
        <p:cNvGrpSpPr/>
        <p:nvPr/>
      </p:nvGrpSpPr>
      <p:grpSpPr>
        <a:xfrm>
          <a:off x="0" y="0"/>
          <a:ext cx="0" cy="0"/>
          <a:chOff x="0" y="0"/>
          <a:chExt cx="0" cy="0"/>
        </a:xfrm>
      </p:grpSpPr>
      <p:grpSp>
        <p:nvGrpSpPr>
          <p:cNvPr id="11" name="Gruppo 10"/>
          <p:cNvGrpSpPr/>
          <p:nvPr userDrawn="1"/>
        </p:nvGrpSpPr>
        <p:grpSpPr>
          <a:xfrm>
            <a:off x="-93280" y="102528"/>
            <a:ext cx="9022352" cy="1094224"/>
            <a:chOff x="-93280" y="102528"/>
            <a:chExt cx="9022352" cy="1094224"/>
          </a:xfrm>
        </p:grpSpPr>
        <p:pic>
          <p:nvPicPr>
            <p:cNvPr id="12" name="Immagine 11" descr="logo trasparente.gif"/>
            <p:cNvPicPr>
              <a:picLocks noChangeAspect="1"/>
            </p:cNvPicPr>
            <p:nvPr/>
          </p:nvPicPr>
          <p:blipFill>
            <a:blip r:embed="rId2" cstate="print"/>
            <a:stretch>
              <a:fillRect/>
            </a:stretch>
          </p:blipFill>
          <p:spPr>
            <a:xfrm>
              <a:off x="-93280" y="102528"/>
              <a:ext cx="1166161" cy="1094224"/>
            </a:xfrm>
            <a:prstGeom prst="rect">
              <a:avLst/>
            </a:prstGeom>
          </p:spPr>
        </p:pic>
        <p:pic>
          <p:nvPicPr>
            <p:cNvPr id="13" name="Immagine 12" descr="logo scr trasp.gif"/>
            <p:cNvPicPr>
              <a:picLocks noChangeAspect="1"/>
            </p:cNvPicPr>
            <p:nvPr/>
          </p:nvPicPr>
          <p:blipFill>
            <a:blip r:embed="rId3" cstate="print"/>
            <a:stretch>
              <a:fillRect/>
            </a:stretch>
          </p:blipFill>
          <p:spPr>
            <a:xfrm>
              <a:off x="5940152" y="142853"/>
              <a:ext cx="2988920" cy="336472"/>
            </a:xfrm>
            <a:prstGeom prst="rect">
              <a:avLst/>
            </a:prstGeom>
          </p:spPr>
        </p:pic>
      </p:grpSp>
      <p:sp>
        <p:nvSpPr>
          <p:cNvPr id="19" name="Torta 6"/>
          <p:cNvSpPr/>
          <p:nvPr userDrawn="1"/>
        </p:nvSpPr>
        <p:spPr>
          <a:xfrm>
            <a:off x="-815923"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0" name="Ovale 7"/>
          <p:cNvSpPr/>
          <p:nvPr userDrawn="1"/>
        </p:nvSpPr>
        <p:spPr>
          <a:xfrm>
            <a:off x="168829" y="21103"/>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1" name="Anello 10"/>
          <p:cNvSpPr/>
          <p:nvPr userDrawn="1"/>
        </p:nvSpPr>
        <p:spPr>
          <a:xfrm rot="2315675">
            <a:off x="18289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Rettangolo 1"/>
          <p:cNvSpPr/>
          <p:nvPr userDrawn="1"/>
        </p:nvSpPr>
        <p:spPr>
          <a:xfrm>
            <a:off x="1014430"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3" name="Rettangolo 2"/>
          <p:cNvSpPr/>
          <p:nvPr/>
        </p:nvSpPr>
        <p:spPr bwMode="invGray">
          <a:xfrm>
            <a:off x="1014494"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4" name="Segnaposto data 1"/>
          <p:cNvSpPr>
            <a:spLocks noGrp="1"/>
          </p:cNvSpPr>
          <p:nvPr>
            <p:ph type="dt" sz="half" idx="10"/>
          </p:nvPr>
        </p:nvSpPr>
        <p:spPr/>
        <p:txBody>
          <a:bodyPr/>
          <a:lstStyle>
            <a:lvl1pPr>
              <a:defRPr/>
            </a:lvl1pPr>
          </a:lstStyle>
          <a:p>
            <a:pPr>
              <a:defRPr/>
            </a:pPr>
            <a:fld id="{995BCE39-7238-4E4B-8432-213CE74D78C9}" type="datetime1">
              <a:rPr lang="en-GB" smtClean="0">
                <a:solidFill>
                  <a:srgbClr val="EEECE1">
                    <a:shade val="50000"/>
                    <a:satMod val="200000"/>
                  </a:srgbClr>
                </a:solidFill>
              </a:rPr>
              <a:t>29/10/2014</a:t>
            </a:fld>
            <a:endParaRPr lang="en-US">
              <a:solidFill>
                <a:srgbClr val="EEECE1">
                  <a:shade val="50000"/>
                  <a:satMod val="200000"/>
                </a:srgbClr>
              </a:solidFill>
            </a:endParaRPr>
          </a:p>
        </p:txBody>
      </p:sp>
      <p:sp>
        <p:nvSpPr>
          <p:cNvPr id="7" name="Titolo 5"/>
          <p:cNvSpPr txBox="1">
            <a:spLocks/>
          </p:cNvSpPr>
          <p:nvPr userDrawn="1"/>
        </p:nvSpPr>
        <p:spPr>
          <a:xfrm>
            <a:off x="1043609" y="1052736"/>
            <a:ext cx="7499350" cy="504056"/>
          </a:xfrm>
          <a:prstGeom prst="rect">
            <a:avLst/>
          </a:prstGeom>
        </p:spPr>
        <p:txBody>
          <a:bodyPr/>
          <a:lstStyle>
            <a:lvl1pPr algn="l" rtl="0" fontAlgn="base">
              <a:spcBef>
                <a:spcPct val="0"/>
              </a:spcBef>
              <a:spcAft>
                <a:spcPct val="0"/>
              </a:spcAft>
              <a:defRPr sz="1400" b="1" kern="1200">
                <a:solidFill>
                  <a:srgbClr val="11488B"/>
                </a:solidFill>
                <a:effectLst/>
                <a:latin typeface="Calibri" pitchFamily="34" charset="0"/>
                <a:ea typeface="+mj-ea"/>
                <a:cs typeface="+mj-cs"/>
              </a:defRPr>
            </a:lvl1pPr>
            <a:lvl2pPr algn="l" rtl="0" fontAlgn="base">
              <a:spcBef>
                <a:spcPct val="0"/>
              </a:spcBef>
              <a:spcAft>
                <a:spcPct val="0"/>
              </a:spcAft>
              <a:defRPr sz="4300">
                <a:solidFill>
                  <a:srgbClr val="11488B"/>
                </a:solidFill>
                <a:latin typeface="Verdana" pitchFamily="34" charset="0"/>
              </a:defRPr>
            </a:lvl2pPr>
            <a:lvl3pPr algn="l" rtl="0" fontAlgn="base">
              <a:spcBef>
                <a:spcPct val="0"/>
              </a:spcBef>
              <a:spcAft>
                <a:spcPct val="0"/>
              </a:spcAft>
              <a:defRPr sz="4300">
                <a:solidFill>
                  <a:srgbClr val="11488B"/>
                </a:solidFill>
                <a:latin typeface="Verdana" pitchFamily="34" charset="0"/>
              </a:defRPr>
            </a:lvl3pPr>
            <a:lvl4pPr algn="l" rtl="0" fontAlgn="base">
              <a:spcBef>
                <a:spcPct val="0"/>
              </a:spcBef>
              <a:spcAft>
                <a:spcPct val="0"/>
              </a:spcAft>
              <a:defRPr sz="4300">
                <a:solidFill>
                  <a:srgbClr val="11488B"/>
                </a:solidFill>
                <a:latin typeface="Verdana" pitchFamily="34" charset="0"/>
              </a:defRPr>
            </a:lvl4pPr>
            <a:lvl5pPr algn="l" rtl="0" fontAlgn="base">
              <a:spcBef>
                <a:spcPct val="0"/>
              </a:spcBef>
              <a:spcAft>
                <a:spcPct val="0"/>
              </a:spcAft>
              <a:defRPr sz="4300">
                <a:solidFill>
                  <a:srgbClr val="11488B"/>
                </a:solidFill>
                <a:latin typeface="Verdana" pitchFamily="34" charset="0"/>
              </a:defRPr>
            </a:lvl5pPr>
            <a:lvl6pPr marL="457200" algn="l" rtl="0" fontAlgn="base">
              <a:spcBef>
                <a:spcPct val="0"/>
              </a:spcBef>
              <a:spcAft>
                <a:spcPct val="0"/>
              </a:spcAft>
              <a:defRPr sz="4300">
                <a:solidFill>
                  <a:srgbClr val="11488B"/>
                </a:solidFill>
                <a:latin typeface="Verdana" pitchFamily="34" charset="0"/>
              </a:defRPr>
            </a:lvl6pPr>
            <a:lvl7pPr marL="914400" algn="l" rtl="0" fontAlgn="base">
              <a:spcBef>
                <a:spcPct val="0"/>
              </a:spcBef>
              <a:spcAft>
                <a:spcPct val="0"/>
              </a:spcAft>
              <a:defRPr sz="4300">
                <a:solidFill>
                  <a:srgbClr val="11488B"/>
                </a:solidFill>
                <a:latin typeface="Verdana" pitchFamily="34" charset="0"/>
              </a:defRPr>
            </a:lvl7pPr>
            <a:lvl8pPr marL="1371600" algn="l" rtl="0" fontAlgn="base">
              <a:spcBef>
                <a:spcPct val="0"/>
              </a:spcBef>
              <a:spcAft>
                <a:spcPct val="0"/>
              </a:spcAft>
              <a:defRPr sz="4300">
                <a:solidFill>
                  <a:srgbClr val="11488B"/>
                </a:solidFill>
                <a:latin typeface="Verdana" pitchFamily="34" charset="0"/>
              </a:defRPr>
            </a:lvl8pPr>
            <a:lvl9pPr marL="1828800" algn="l" rtl="0" fontAlgn="base">
              <a:spcBef>
                <a:spcPct val="0"/>
              </a:spcBef>
              <a:spcAft>
                <a:spcPct val="0"/>
              </a:spcAft>
              <a:defRPr sz="4300">
                <a:solidFill>
                  <a:srgbClr val="11488B"/>
                </a:solidFill>
                <a:latin typeface="Verdana" pitchFamily="34" charset="0"/>
              </a:defRPr>
            </a:lvl9pPr>
          </a:lstStyle>
          <a:p>
            <a:endParaRPr lang="it-IT" dirty="0"/>
          </a:p>
        </p:txBody>
      </p:sp>
      <p:sp>
        <p:nvSpPr>
          <p:cNvPr id="14" name="Segnaposto titolo 4"/>
          <p:cNvSpPr>
            <a:spLocks noGrp="1"/>
          </p:cNvSpPr>
          <p:nvPr>
            <p:ph type="title"/>
          </p:nvPr>
        </p:nvSpPr>
        <p:spPr>
          <a:xfrm>
            <a:off x="1435101" y="274638"/>
            <a:ext cx="7499350" cy="1143000"/>
          </a:xfrm>
          <a:prstGeom prst="rect">
            <a:avLst/>
          </a:prstGeom>
        </p:spPr>
        <p:txBody>
          <a:bodyPr anchor="ctr">
            <a:normAutofit/>
          </a:bodyPr>
          <a:lstStyle>
            <a:lvl1pPr algn="l" rtl="0" eaLnBrk="1" fontAlgn="base" hangingPunct="1">
              <a:spcBef>
                <a:spcPct val="0"/>
              </a:spcBef>
              <a:spcAft>
                <a:spcPct val="0"/>
              </a:spcAft>
              <a:defRPr lang="en-US" sz="1800" b="1" kern="1200" baseline="0" dirty="0">
                <a:solidFill>
                  <a:srgbClr val="11488B"/>
                </a:solidFill>
                <a:effectLst/>
                <a:latin typeface="Calibri" pitchFamily="34" charset="0"/>
                <a:ea typeface="+mj-ea"/>
                <a:cs typeface="+mj-cs"/>
              </a:defRPr>
            </a:lvl1pPr>
          </a:lstStyle>
          <a:p>
            <a:r>
              <a:rPr lang="it-IT" dirty="0" smtClean="0"/>
              <a:t>Fare clic per modificare lo stile del titolo</a:t>
            </a:r>
            <a:endParaRPr lang="en-US" dirty="0"/>
          </a:p>
        </p:txBody>
      </p:sp>
      <p:sp>
        <p:nvSpPr>
          <p:cNvPr id="17" name="Segnaposto contenuto 3"/>
          <p:cNvSpPr>
            <a:spLocks noGrp="1"/>
          </p:cNvSpPr>
          <p:nvPr>
            <p:ph sz="half" idx="1"/>
          </p:nvPr>
        </p:nvSpPr>
        <p:spPr>
          <a:xfrm>
            <a:off x="1475656" y="1556795"/>
            <a:ext cx="7453416" cy="4569371"/>
          </a:xfrm>
        </p:spPr>
        <p:txBody>
          <a:bodyPr/>
          <a:lstStyle>
            <a:lvl1pPr algn="just">
              <a:defRPr sz="1600" baseline="0"/>
            </a:lvl1pPr>
            <a:lvl2pPr algn="just">
              <a:defRPr sz="2800"/>
            </a:lvl2pPr>
            <a:lvl3pPr algn="just">
              <a:defRPr sz="2400"/>
            </a:lvl3pPr>
            <a:lvl4pPr algn="just">
              <a:defRPr sz="2000"/>
            </a:lvl4pPr>
            <a:lvl5pPr algn="just">
              <a:defRPr sz="2000"/>
            </a:lvl5p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en-US" dirty="0"/>
          </a:p>
        </p:txBody>
      </p:sp>
    </p:spTree>
    <p:extLst>
      <p:ext uri="{BB962C8B-B14F-4D97-AF65-F5344CB8AC3E}">
        <p14:creationId xmlns:p14="http://schemas.microsoft.com/office/powerpoint/2010/main" val="2071131634"/>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userDrawn="1">
  <p:cSld name="4_Vuota">
    <p:spTree>
      <p:nvGrpSpPr>
        <p:cNvPr id="1" name=""/>
        <p:cNvGrpSpPr/>
        <p:nvPr/>
      </p:nvGrpSpPr>
      <p:grpSpPr>
        <a:xfrm>
          <a:off x="0" y="0"/>
          <a:ext cx="0" cy="0"/>
          <a:chOff x="0" y="0"/>
          <a:chExt cx="0" cy="0"/>
        </a:xfrm>
      </p:grpSpPr>
      <p:grpSp>
        <p:nvGrpSpPr>
          <p:cNvPr id="11" name="Gruppo 10"/>
          <p:cNvGrpSpPr/>
          <p:nvPr userDrawn="1"/>
        </p:nvGrpSpPr>
        <p:grpSpPr>
          <a:xfrm>
            <a:off x="-93280" y="102528"/>
            <a:ext cx="9022352" cy="1094224"/>
            <a:chOff x="-93280" y="102528"/>
            <a:chExt cx="9022352" cy="1094224"/>
          </a:xfrm>
        </p:grpSpPr>
        <p:pic>
          <p:nvPicPr>
            <p:cNvPr id="12" name="Immagine 11" descr="logo trasparente.gif"/>
            <p:cNvPicPr>
              <a:picLocks noChangeAspect="1"/>
            </p:cNvPicPr>
            <p:nvPr/>
          </p:nvPicPr>
          <p:blipFill>
            <a:blip r:embed="rId2" cstate="print"/>
            <a:stretch>
              <a:fillRect/>
            </a:stretch>
          </p:blipFill>
          <p:spPr>
            <a:xfrm>
              <a:off x="-93280" y="102528"/>
              <a:ext cx="1166161" cy="1094224"/>
            </a:xfrm>
            <a:prstGeom prst="rect">
              <a:avLst/>
            </a:prstGeom>
          </p:spPr>
        </p:pic>
        <p:pic>
          <p:nvPicPr>
            <p:cNvPr id="13" name="Immagine 12" descr="logo scr trasp.gif"/>
            <p:cNvPicPr>
              <a:picLocks noChangeAspect="1"/>
            </p:cNvPicPr>
            <p:nvPr/>
          </p:nvPicPr>
          <p:blipFill>
            <a:blip r:embed="rId3" cstate="print"/>
            <a:stretch>
              <a:fillRect/>
            </a:stretch>
          </p:blipFill>
          <p:spPr>
            <a:xfrm>
              <a:off x="5940152" y="142853"/>
              <a:ext cx="2988920" cy="336472"/>
            </a:xfrm>
            <a:prstGeom prst="rect">
              <a:avLst/>
            </a:prstGeom>
          </p:spPr>
        </p:pic>
      </p:grpSp>
      <p:sp>
        <p:nvSpPr>
          <p:cNvPr id="15" name="Torta 6"/>
          <p:cNvSpPr/>
          <p:nvPr userDrawn="1"/>
        </p:nvSpPr>
        <p:spPr>
          <a:xfrm>
            <a:off x="-815923"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6" name="Ovale 7"/>
          <p:cNvSpPr/>
          <p:nvPr userDrawn="1"/>
        </p:nvSpPr>
        <p:spPr>
          <a:xfrm>
            <a:off x="168829" y="21103"/>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8" name="Anello 10"/>
          <p:cNvSpPr/>
          <p:nvPr userDrawn="1"/>
        </p:nvSpPr>
        <p:spPr>
          <a:xfrm rot="2315675">
            <a:off x="18289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Rettangolo 1"/>
          <p:cNvSpPr/>
          <p:nvPr userDrawn="1"/>
        </p:nvSpPr>
        <p:spPr>
          <a:xfrm>
            <a:off x="1014430"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3" name="Rettangolo 2"/>
          <p:cNvSpPr/>
          <p:nvPr/>
        </p:nvSpPr>
        <p:spPr bwMode="invGray">
          <a:xfrm>
            <a:off x="1014494"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4" name="Segnaposto data 1"/>
          <p:cNvSpPr>
            <a:spLocks noGrp="1"/>
          </p:cNvSpPr>
          <p:nvPr>
            <p:ph type="dt" sz="half" idx="10"/>
          </p:nvPr>
        </p:nvSpPr>
        <p:spPr/>
        <p:txBody>
          <a:bodyPr/>
          <a:lstStyle>
            <a:lvl1pPr>
              <a:defRPr/>
            </a:lvl1pPr>
          </a:lstStyle>
          <a:p>
            <a:pPr>
              <a:defRPr/>
            </a:pPr>
            <a:fld id="{5A26DE9B-9608-4E74-AF79-04EB29DF526C}" type="datetime1">
              <a:rPr lang="en-GB" smtClean="0">
                <a:solidFill>
                  <a:srgbClr val="EEECE1">
                    <a:shade val="50000"/>
                    <a:satMod val="200000"/>
                  </a:srgbClr>
                </a:solidFill>
              </a:rPr>
              <a:t>29/10/2014</a:t>
            </a:fld>
            <a:endParaRPr lang="en-US">
              <a:solidFill>
                <a:srgbClr val="EEECE1">
                  <a:shade val="50000"/>
                  <a:satMod val="200000"/>
                </a:srgbClr>
              </a:solidFill>
            </a:endParaRPr>
          </a:p>
        </p:txBody>
      </p:sp>
      <p:sp>
        <p:nvSpPr>
          <p:cNvPr id="7" name="Titolo 5"/>
          <p:cNvSpPr txBox="1">
            <a:spLocks/>
          </p:cNvSpPr>
          <p:nvPr userDrawn="1"/>
        </p:nvSpPr>
        <p:spPr>
          <a:xfrm>
            <a:off x="1043609" y="1052736"/>
            <a:ext cx="7499350" cy="504056"/>
          </a:xfrm>
          <a:prstGeom prst="rect">
            <a:avLst/>
          </a:prstGeom>
        </p:spPr>
        <p:txBody>
          <a:bodyPr/>
          <a:lstStyle>
            <a:lvl1pPr algn="l" rtl="0" fontAlgn="base">
              <a:spcBef>
                <a:spcPct val="0"/>
              </a:spcBef>
              <a:spcAft>
                <a:spcPct val="0"/>
              </a:spcAft>
              <a:defRPr sz="1400" b="1" kern="1200">
                <a:solidFill>
                  <a:srgbClr val="11488B"/>
                </a:solidFill>
                <a:effectLst/>
                <a:latin typeface="Calibri" pitchFamily="34" charset="0"/>
                <a:ea typeface="+mj-ea"/>
                <a:cs typeface="+mj-cs"/>
              </a:defRPr>
            </a:lvl1pPr>
            <a:lvl2pPr algn="l" rtl="0" fontAlgn="base">
              <a:spcBef>
                <a:spcPct val="0"/>
              </a:spcBef>
              <a:spcAft>
                <a:spcPct val="0"/>
              </a:spcAft>
              <a:defRPr sz="4300">
                <a:solidFill>
                  <a:srgbClr val="11488B"/>
                </a:solidFill>
                <a:latin typeface="Verdana" pitchFamily="34" charset="0"/>
              </a:defRPr>
            </a:lvl2pPr>
            <a:lvl3pPr algn="l" rtl="0" fontAlgn="base">
              <a:spcBef>
                <a:spcPct val="0"/>
              </a:spcBef>
              <a:spcAft>
                <a:spcPct val="0"/>
              </a:spcAft>
              <a:defRPr sz="4300">
                <a:solidFill>
                  <a:srgbClr val="11488B"/>
                </a:solidFill>
                <a:latin typeface="Verdana" pitchFamily="34" charset="0"/>
              </a:defRPr>
            </a:lvl3pPr>
            <a:lvl4pPr algn="l" rtl="0" fontAlgn="base">
              <a:spcBef>
                <a:spcPct val="0"/>
              </a:spcBef>
              <a:spcAft>
                <a:spcPct val="0"/>
              </a:spcAft>
              <a:defRPr sz="4300">
                <a:solidFill>
                  <a:srgbClr val="11488B"/>
                </a:solidFill>
                <a:latin typeface="Verdana" pitchFamily="34" charset="0"/>
              </a:defRPr>
            </a:lvl4pPr>
            <a:lvl5pPr algn="l" rtl="0" fontAlgn="base">
              <a:spcBef>
                <a:spcPct val="0"/>
              </a:spcBef>
              <a:spcAft>
                <a:spcPct val="0"/>
              </a:spcAft>
              <a:defRPr sz="4300">
                <a:solidFill>
                  <a:srgbClr val="11488B"/>
                </a:solidFill>
                <a:latin typeface="Verdana" pitchFamily="34" charset="0"/>
              </a:defRPr>
            </a:lvl5pPr>
            <a:lvl6pPr marL="457200" algn="l" rtl="0" fontAlgn="base">
              <a:spcBef>
                <a:spcPct val="0"/>
              </a:spcBef>
              <a:spcAft>
                <a:spcPct val="0"/>
              </a:spcAft>
              <a:defRPr sz="4300">
                <a:solidFill>
                  <a:srgbClr val="11488B"/>
                </a:solidFill>
                <a:latin typeface="Verdana" pitchFamily="34" charset="0"/>
              </a:defRPr>
            </a:lvl6pPr>
            <a:lvl7pPr marL="914400" algn="l" rtl="0" fontAlgn="base">
              <a:spcBef>
                <a:spcPct val="0"/>
              </a:spcBef>
              <a:spcAft>
                <a:spcPct val="0"/>
              </a:spcAft>
              <a:defRPr sz="4300">
                <a:solidFill>
                  <a:srgbClr val="11488B"/>
                </a:solidFill>
                <a:latin typeface="Verdana" pitchFamily="34" charset="0"/>
              </a:defRPr>
            </a:lvl7pPr>
            <a:lvl8pPr marL="1371600" algn="l" rtl="0" fontAlgn="base">
              <a:spcBef>
                <a:spcPct val="0"/>
              </a:spcBef>
              <a:spcAft>
                <a:spcPct val="0"/>
              </a:spcAft>
              <a:defRPr sz="4300">
                <a:solidFill>
                  <a:srgbClr val="11488B"/>
                </a:solidFill>
                <a:latin typeface="Verdana" pitchFamily="34" charset="0"/>
              </a:defRPr>
            </a:lvl8pPr>
            <a:lvl9pPr marL="1828800" algn="l" rtl="0" fontAlgn="base">
              <a:spcBef>
                <a:spcPct val="0"/>
              </a:spcBef>
              <a:spcAft>
                <a:spcPct val="0"/>
              </a:spcAft>
              <a:defRPr sz="4300">
                <a:solidFill>
                  <a:srgbClr val="11488B"/>
                </a:solidFill>
                <a:latin typeface="Verdana" pitchFamily="34" charset="0"/>
              </a:defRPr>
            </a:lvl9pPr>
          </a:lstStyle>
          <a:p>
            <a:endParaRPr lang="it-IT" dirty="0"/>
          </a:p>
        </p:txBody>
      </p:sp>
      <p:sp>
        <p:nvSpPr>
          <p:cNvPr id="14" name="Segnaposto titolo 4"/>
          <p:cNvSpPr>
            <a:spLocks noGrp="1"/>
          </p:cNvSpPr>
          <p:nvPr>
            <p:ph type="title"/>
          </p:nvPr>
        </p:nvSpPr>
        <p:spPr>
          <a:xfrm>
            <a:off x="1435101" y="274638"/>
            <a:ext cx="7499350" cy="1143000"/>
          </a:xfrm>
          <a:prstGeom prst="rect">
            <a:avLst/>
          </a:prstGeom>
        </p:spPr>
        <p:txBody>
          <a:bodyPr anchor="ctr">
            <a:normAutofit/>
          </a:bodyPr>
          <a:lstStyle>
            <a:lvl1pPr algn="l" rtl="0" eaLnBrk="1" fontAlgn="base" hangingPunct="1">
              <a:spcBef>
                <a:spcPct val="0"/>
              </a:spcBef>
              <a:spcAft>
                <a:spcPct val="0"/>
              </a:spcAft>
              <a:defRPr lang="en-US" sz="1800" b="1" kern="1200" baseline="0" dirty="0">
                <a:solidFill>
                  <a:srgbClr val="11488B"/>
                </a:solidFill>
                <a:effectLst/>
                <a:latin typeface="Calibri" pitchFamily="34" charset="0"/>
                <a:ea typeface="+mj-ea"/>
                <a:cs typeface="+mj-cs"/>
              </a:defRPr>
            </a:lvl1pPr>
          </a:lstStyle>
          <a:p>
            <a:r>
              <a:rPr lang="it-IT" dirty="0" smtClean="0"/>
              <a:t>Fare clic per modificare lo stile del titolo</a:t>
            </a:r>
            <a:endParaRPr lang="en-US" dirty="0"/>
          </a:p>
        </p:txBody>
      </p:sp>
      <p:sp>
        <p:nvSpPr>
          <p:cNvPr id="17" name="Segnaposto contenuto 3"/>
          <p:cNvSpPr>
            <a:spLocks noGrp="1"/>
          </p:cNvSpPr>
          <p:nvPr>
            <p:ph sz="half" idx="1"/>
          </p:nvPr>
        </p:nvSpPr>
        <p:spPr>
          <a:xfrm>
            <a:off x="1475656" y="1556795"/>
            <a:ext cx="7453416" cy="4569371"/>
          </a:xfrm>
        </p:spPr>
        <p:txBody>
          <a:bodyPr/>
          <a:lstStyle>
            <a:lvl1pPr algn="just">
              <a:defRPr sz="1600" baseline="0"/>
            </a:lvl1pPr>
            <a:lvl2pPr algn="just">
              <a:defRPr sz="2800"/>
            </a:lvl2pPr>
            <a:lvl3pPr algn="just">
              <a:defRPr sz="2400"/>
            </a:lvl3pPr>
            <a:lvl4pPr algn="just">
              <a:defRPr sz="2000"/>
            </a:lvl4pPr>
            <a:lvl5pPr algn="just">
              <a:defRPr sz="2000"/>
            </a:lvl5p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en-US" dirty="0"/>
          </a:p>
        </p:txBody>
      </p:sp>
    </p:spTree>
    <p:extLst>
      <p:ext uri="{BB962C8B-B14F-4D97-AF65-F5344CB8AC3E}">
        <p14:creationId xmlns:p14="http://schemas.microsoft.com/office/powerpoint/2010/main" val="2071131634"/>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userDrawn="1">
  <p:cSld name="4_Vuota">
    <p:spTree>
      <p:nvGrpSpPr>
        <p:cNvPr id="1" name=""/>
        <p:cNvGrpSpPr/>
        <p:nvPr/>
      </p:nvGrpSpPr>
      <p:grpSpPr>
        <a:xfrm>
          <a:off x="0" y="0"/>
          <a:ext cx="0" cy="0"/>
          <a:chOff x="0" y="0"/>
          <a:chExt cx="0" cy="0"/>
        </a:xfrm>
      </p:grpSpPr>
      <p:grpSp>
        <p:nvGrpSpPr>
          <p:cNvPr id="11" name="Gruppo 10"/>
          <p:cNvGrpSpPr/>
          <p:nvPr userDrawn="1"/>
        </p:nvGrpSpPr>
        <p:grpSpPr>
          <a:xfrm>
            <a:off x="-93280" y="102528"/>
            <a:ext cx="9022352" cy="1094224"/>
            <a:chOff x="-93280" y="102528"/>
            <a:chExt cx="9022352" cy="1094224"/>
          </a:xfrm>
        </p:grpSpPr>
        <p:pic>
          <p:nvPicPr>
            <p:cNvPr id="12" name="Immagine 11" descr="logo trasparente.gif"/>
            <p:cNvPicPr>
              <a:picLocks noChangeAspect="1"/>
            </p:cNvPicPr>
            <p:nvPr/>
          </p:nvPicPr>
          <p:blipFill>
            <a:blip r:embed="rId2" cstate="print"/>
            <a:stretch>
              <a:fillRect/>
            </a:stretch>
          </p:blipFill>
          <p:spPr>
            <a:xfrm>
              <a:off x="-93280" y="102528"/>
              <a:ext cx="1166161" cy="1094224"/>
            </a:xfrm>
            <a:prstGeom prst="rect">
              <a:avLst/>
            </a:prstGeom>
          </p:spPr>
        </p:pic>
        <p:pic>
          <p:nvPicPr>
            <p:cNvPr id="13" name="Immagine 12" descr="logo scr trasp.gif"/>
            <p:cNvPicPr>
              <a:picLocks noChangeAspect="1"/>
            </p:cNvPicPr>
            <p:nvPr/>
          </p:nvPicPr>
          <p:blipFill>
            <a:blip r:embed="rId3" cstate="print"/>
            <a:stretch>
              <a:fillRect/>
            </a:stretch>
          </p:blipFill>
          <p:spPr>
            <a:xfrm>
              <a:off x="5940152" y="142853"/>
              <a:ext cx="2988920" cy="336472"/>
            </a:xfrm>
            <a:prstGeom prst="rect">
              <a:avLst/>
            </a:prstGeom>
          </p:spPr>
        </p:pic>
      </p:grpSp>
      <p:sp>
        <p:nvSpPr>
          <p:cNvPr id="15" name="Torta 6"/>
          <p:cNvSpPr/>
          <p:nvPr userDrawn="1"/>
        </p:nvSpPr>
        <p:spPr>
          <a:xfrm>
            <a:off x="-815923"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6" name="Ovale 7"/>
          <p:cNvSpPr/>
          <p:nvPr userDrawn="1"/>
        </p:nvSpPr>
        <p:spPr>
          <a:xfrm>
            <a:off x="168829" y="21103"/>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8" name="Anello 10"/>
          <p:cNvSpPr/>
          <p:nvPr userDrawn="1"/>
        </p:nvSpPr>
        <p:spPr>
          <a:xfrm rot="2315675">
            <a:off x="18289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Rettangolo 1"/>
          <p:cNvSpPr/>
          <p:nvPr userDrawn="1"/>
        </p:nvSpPr>
        <p:spPr>
          <a:xfrm>
            <a:off x="1014430"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3" name="Rettangolo 2"/>
          <p:cNvSpPr/>
          <p:nvPr/>
        </p:nvSpPr>
        <p:spPr bwMode="invGray">
          <a:xfrm>
            <a:off x="1014494"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4" name="Segnaposto data 1"/>
          <p:cNvSpPr>
            <a:spLocks noGrp="1"/>
          </p:cNvSpPr>
          <p:nvPr>
            <p:ph type="dt" sz="half" idx="10"/>
          </p:nvPr>
        </p:nvSpPr>
        <p:spPr/>
        <p:txBody>
          <a:bodyPr/>
          <a:lstStyle>
            <a:lvl1pPr>
              <a:defRPr/>
            </a:lvl1pPr>
          </a:lstStyle>
          <a:p>
            <a:pPr>
              <a:defRPr/>
            </a:pPr>
            <a:fld id="{04266551-D225-49AB-AD56-E50E89BE15FD}" type="datetime1">
              <a:rPr lang="en-GB" smtClean="0">
                <a:solidFill>
                  <a:srgbClr val="EEECE1">
                    <a:shade val="50000"/>
                    <a:satMod val="200000"/>
                  </a:srgbClr>
                </a:solidFill>
              </a:rPr>
              <a:t>29/10/2014</a:t>
            </a:fld>
            <a:endParaRPr lang="en-US">
              <a:solidFill>
                <a:srgbClr val="EEECE1">
                  <a:shade val="50000"/>
                  <a:satMod val="200000"/>
                </a:srgbClr>
              </a:solidFill>
            </a:endParaRPr>
          </a:p>
        </p:txBody>
      </p:sp>
      <p:sp>
        <p:nvSpPr>
          <p:cNvPr id="7" name="Titolo 5"/>
          <p:cNvSpPr txBox="1">
            <a:spLocks/>
          </p:cNvSpPr>
          <p:nvPr userDrawn="1"/>
        </p:nvSpPr>
        <p:spPr>
          <a:xfrm>
            <a:off x="1043609" y="1052736"/>
            <a:ext cx="7499350" cy="504056"/>
          </a:xfrm>
          <a:prstGeom prst="rect">
            <a:avLst/>
          </a:prstGeom>
        </p:spPr>
        <p:txBody>
          <a:bodyPr/>
          <a:lstStyle>
            <a:lvl1pPr algn="l" rtl="0" fontAlgn="base">
              <a:spcBef>
                <a:spcPct val="0"/>
              </a:spcBef>
              <a:spcAft>
                <a:spcPct val="0"/>
              </a:spcAft>
              <a:defRPr sz="1400" b="1" kern="1200">
                <a:solidFill>
                  <a:srgbClr val="11488B"/>
                </a:solidFill>
                <a:effectLst/>
                <a:latin typeface="Calibri" pitchFamily="34" charset="0"/>
                <a:ea typeface="+mj-ea"/>
                <a:cs typeface="+mj-cs"/>
              </a:defRPr>
            </a:lvl1pPr>
            <a:lvl2pPr algn="l" rtl="0" fontAlgn="base">
              <a:spcBef>
                <a:spcPct val="0"/>
              </a:spcBef>
              <a:spcAft>
                <a:spcPct val="0"/>
              </a:spcAft>
              <a:defRPr sz="4300">
                <a:solidFill>
                  <a:srgbClr val="11488B"/>
                </a:solidFill>
                <a:latin typeface="Verdana" pitchFamily="34" charset="0"/>
              </a:defRPr>
            </a:lvl2pPr>
            <a:lvl3pPr algn="l" rtl="0" fontAlgn="base">
              <a:spcBef>
                <a:spcPct val="0"/>
              </a:spcBef>
              <a:spcAft>
                <a:spcPct val="0"/>
              </a:spcAft>
              <a:defRPr sz="4300">
                <a:solidFill>
                  <a:srgbClr val="11488B"/>
                </a:solidFill>
                <a:latin typeface="Verdana" pitchFamily="34" charset="0"/>
              </a:defRPr>
            </a:lvl3pPr>
            <a:lvl4pPr algn="l" rtl="0" fontAlgn="base">
              <a:spcBef>
                <a:spcPct val="0"/>
              </a:spcBef>
              <a:spcAft>
                <a:spcPct val="0"/>
              </a:spcAft>
              <a:defRPr sz="4300">
                <a:solidFill>
                  <a:srgbClr val="11488B"/>
                </a:solidFill>
                <a:latin typeface="Verdana" pitchFamily="34" charset="0"/>
              </a:defRPr>
            </a:lvl4pPr>
            <a:lvl5pPr algn="l" rtl="0" fontAlgn="base">
              <a:spcBef>
                <a:spcPct val="0"/>
              </a:spcBef>
              <a:spcAft>
                <a:spcPct val="0"/>
              </a:spcAft>
              <a:defRPr sz="4300">
                <a:solidFill>
                  <a:srgbClr val="11488B"/>
                </a:solidFill>
                <a:latin typeface="Verdana" pitchFamily="34" charset="0"/>
              </a:defRPr>
            </a:lvl5pPr>
            <a:lvl6pPr marL="457200" algn="l" rtl="0" fontAlgn="base">
              <a:spcBef>
                <a:spcPct val="0"/>
              </a:spcBef>
              <a:spcAft>
                <a:spcPct val="0"/>
              </a:spcAft>
              <a:defRPr sz="4300">
                <a:solidFill>
                  <a:srgbClr val="11488B"/>
                </a:solidFill>
                <a:latin typeface="Verdana" pitchFamily="34" charset="0"/>
              </a:defRPr>
            </a:lvl6pPr>
            <a:lvl7pPr marL="914400" algn="l" rtl="0" fontAlgn="base">
              <a:spcBef>
                <a:spcPct val="0"/>
              </a:spcBef>
              <a:spcAft>
                <a:spcPct val="0"/>
              </a:spcAft>
              <a:defRPr sz="4300">
                <a:solidFill>
                  <a:srgbClr val="11488B"/>
                </a:solidFill>
                <a:latin typeface="Verdana" pitchFamily="34" charset="0"/>
              </a:defRPr>
            </a:lvl7pPr>
            <a:lvl8pPr marL="1371600" algn="l" rtl="0" fontAlgn="base">
              <a:spcBef>
                <a:spcPct val="0"/>
              </a:spcBef>
              <a:spcAft>
                <a:spcPct val="0"/>
              </a:spcAft>
              <a:defRPr sz="4300">
                <a:solidFill>
                  <a:srgbClr val="11488B"/>
                </a:solidFill>
                <a:latin typeface="Verdana" pitchFamily="34" charset="0"/>
              </a:defRPr>
            </a:lvl8pPr>
            <a:lvl9pPr marL="1828800" algn="l" rtl="0" fontAlgn="base">
              <a:spcBef>
                <a:spcPct val="0"/>
              </a:spcBef>
              <a:spcAft>
                <a:spcPct val="0"/>
              </a:spcAft>
              <a:defRPr sz="4300">
                <a:solidFill>
                  <a:srgbClr val="11488B"/>
                </a:solidFill>
                <a:latin typeface="Verdana" pitchFamily="34" charset="0"/>
              </a:defRPr>
            </a:lvl9pPr>
          </a:lstStyle>
          <a:p>
            <a:endParaRPr lang="it-IT" dirty="0"/>
          </a:p>
        </p:txBody>
      </p:sp>
      <p:sp>
        <p:nvSpPr>
          <p:cNvPr id="14" name="Segnaposto titolo 4"/>
          <p:cNvSpPr>
            <a:spLocks noGrp="1"/>
          </p:cNvSpPr>
          <p:nvPr>
            <p:ph type="title"/>
          </p:nvPr>
        </p:nvSpPr>
        <p:spPr>
          <a:xfrm>
            <a:off x="1435101" y="274638"/>
            <a:ext cx="7499350" cy="1143000"/>
          </a:xfrm>
          <a:prstGeom prst="rect">
            <a:avLst/>
          </a:prstGeom>
        </p:spPr>
        <p:txBody>
          <a:bodyPr anchor="ctr">
            <a:normAutofit/>
          </a:bodyPr>
          <a:lstStyle>
            <a:lvl1pPr algn="l" rtl="0" eaLnBrk="1" fontAlgn="base" hangingPunct="1">
              <a:spcBef>
                <a:spcPct val="0"/>
              </a:spcBef>
              <a:spcAft>
                <a:spcPct val="0"/>
              </a:spcAft>
              <a:defRPr lang="en-US" sz="1800" b="1" kern="1200" baseline="0" dirty="0">
                <a:solidFill>
                  <a:srgbClr val="11488B"/>
                </a:solidFill>
                <a:effectLst/>
                <a:latin typeface="Calibri" pitchFamily="34" charset="0"/>
                <a:ea typeface="+mj-ea"/>
                <a:cs typeface="+mj-cs"/>
              </a:defRPr>
            </a:lvl1pPr>
          </a:lstStyle>
          <a:p>
            <a:r>
              <a:rPr lang="it-IT" dirty="0" smtClean="0"/>
              <a:t>Fare clic per modificare lo stile del titolo</a:t>
            </a:r>
            <a:endParaRPr lang="en-US" dirty="0"/>
          </a:p>
        </p:txBody>
      </p:sp>
      <p:sp>
        <p:nvSpPr>
          <p:cNvPr id="17" name="Segnaposto contenuto 3"/>
          <p:cNvSpPr>
            <a:spLocks noGrp="1"/>
          </p:cNvSpPr>
          <p:nvPr>
            <p:ph sz="half" idx="1"/>
          </p:nvPr>
        </p:nvSpPr>
        <p:spPr>
          <a:xfrm>
            <a:off x="1475656" y="1556795"/>
            <a:ext cx="7453416" cy="4569371"/>
          </a:xfrm>
        </p:spPr>
        <p:txBody>
          <a:bodyPr/>
          <a:lstStyle>
            <a:lvl1pPr algn="just">
              <a:defRPr sz="1600" baseline="0"/>
            </a:lvl1pPr>
            <a:lvl2pPr algn="just">
              <a:defRPr sz="2800"/>
            </a:lvl2pPr>
            <a:lvl3pPr algn="just">
              <a:defRPr sz="2400"/>
            </a:lvl3pPr>
            <a:lvl4pPr algn="just">
              <a:defRPr sz="2000"/>
            </a:lvl4pPr>
            <a:lvl5pPr algn="just">
              <a:defRPr sz="2000"/>
            </a:lvl5p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en-US" dirty="0"/>
          </a:p>
        </p:txBody>
      </p:sp>
    </p:spTree>
    <p:extLst>
      <p:ext uri="{BB962C8B-B14F-4D97-AF65-F5344CB8AC3E}">
        <p14:creationId xmlns:p14="http://schemas.microsoft.com/office/powerpoint/2010/main" val="2071131634"/>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userDrawn="1">
  <p:cSld name="4_Vuota">
    <p:spTree>
      <p:nvGrpSpPr>
        <p:cNvPr id="1" name=""/>
        <p:cNvGrpSpPr/>
        <p:nvPr/>
      </p:nvGrpSpPr>
      <p:grpSpPr>
        <a:xfrm>
          <a:off x="0" y="0"/>
          <a:ext cx="0" cy="0"/>
          <a:chOff x="0" y="0"/>
          <a:chExt cx="0" cy="0"/>
        </a:xfrm>
      </p:grpSpPr>
      <p:grpSp>
        <p:nvGrpSpPr>
          <p:cNvPr id="11" name="Gruppo 10"/>
          <p:cNvGrpSpPr/>
          <p:nvPr userDrawn="1"/>
        </p:nvGrpSpPr>
        <p:grpSpPr>
          <a:xfrm>
            <a:off x="-93280" y="102528"/>
            <a:ext cx="9022352" cy="1094224"/>
            <a:chOff x="-93280" y="102528"/>
            <a:chExt cx="9022352" cy="1094224"/>
          </a:xfrm>
        </p:grpSpPr>
        <p:pic>
          <p:nvPicPr>
            <p:cNvPr id="12" name="Immagine 11" descr="logo trasparente.gif"/>
            <p:cNvPicPr>
              <a:picLocks noChangeAspect="1"/>
            </p:cNvPicPr>
            <p:nvPr/>
          </p:nvPicPr>
          <p:blipFill>
            <a:blip r:embed="rId2" cstate="print"/>
            <a:stretch>
              <a:fillRect/>
            </a:stretch>
          </p:blipFill>
          <p:spPr>
            <a:xfrm>
              <a:off x="-93280" y="102528"/>
              <a:ext cx="1166161" cy="1094224"/>
            </a:xfrm>
            <a:prstGeom prst="rect">
              <a:avLst/>
            </a:prstGeom>
          </p:spPr>
        </p:pic>
        <p:pic>
          <p:nvPicPr>
            <p:cNvPr id="13" name="Immagine 12" descr="logo scr trasp.gif"/>
            <p:cNvPicPr>
              <a:picLocks noChangeAspect="1"/>
            </p:cNvPicPr>
            <p:nvPr/>
          </p:nvPicPr>
          <p:blipFill>
            <a:blip r:embed="rId3" cstate="print"/>
            <a:stretch>
              <a:fillRect/>
            </a:stretch>
          </p:blipFill>
          <p:spPr>
            <a:xfrm>
              <a:off x="5940152" y="142853"/>
              <a:ext cx="2988920" cy="336472"/>
            </a:xfrm>
            <a:prstGeom prst="rect">
              <a:avLst/>
            </a:prstGeom>
          </p:spPr>
        </p:pic>
      </p:grpSp>
      <p:sp>
        <p:nvSpPr>
          <p:cNvPr id="15" name="Torta 6"/>
          <p:cNvSpPr/>
          <p:nvPr userDrawn="1"/>
        </p:nvSpPr>
        <p:spPr>
          <a:xfrm>
            <a:off x="-815923"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6" name="Ovale 7"/>
          <p:cNvSpPr/>
          <p:nvPr userDrawn="1"/>
        </p:nvSpPr>
        <p:spPr>
          <a:xfrm>
            <a:off x="168829" y="21103"/>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8" name="Anello 10"/>
          <p:cNvSpPr/>
          <p:nvPr userDrawn="1"/>
        </p:nvSpPr>
        <p:spPr>
          <a:xfrm rot="2315675">
            <a:off x="18289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Rettangolo 1"/>
          <p:cNvSpPr/>
          <p:nvPr userDrawn="1"/>
        </p:nvSpPr>
        <p:spPr>
          <a:xfrm>
            <a:off x="1014430"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3" name="Rettangolo 2"/>
          <p:cNvSpPr/>
          <p:nvPr/>
        </p:nvSpPr>
        <p:spPr bwMode="invGray">
          <a:xfrm>
            <a:off x="1014494"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4" name="Segnaposto data 1"/>
          <p:cNvSpPr>
            <a:spLocks noGrp="1"/>
          </p:cNvSpPr>
          <p:nvPr>
            <p:ph type="dt" sz="half" idx="10"/>
          </p:nvPr>
        </p:nvSpPr>
        <p:spPr/>
        <p:txBody>
          <a:bodyPr/>
          <a:lstStyle>
            <a:lvl1pPr>
              <a:defRPr/>
            </a:lvl1pPr>
          </a:lstStyle>
          <a:p>
            <a:pPr>
              <a:defRPr/>
            </a:pPr>
            <a:fld id="{469E873F-F6DD-4775-9193-F74A566E4CC0}" type="datetime1">
              <a:rPr lang="en-GB" smtClean="0">
                <a:solidFill>
                  <a:srgbClr val="EEECE1">
                    <a:shade val="50000"/>
                    <a:satMod val="200000"/>
                  </a:srgbClr>
                </a:solidFill>
              </a:rPr>
              <a:t>29/10/2014</a:t>
            </a:fld>
            <a:endParaRPr lang="en-US">
              <a:solidFill>
                <a:srgbClr val="EEECE1">
                  <a:shade val="50000"/>
                  <a:satMod val="200000"/>
                </a:srgbClr>
              </a:solidFill>
            </a:endParaRPr>
          </a:p>
        </p:txBody>
      </p:sp>
      <p:sp>
        <p:nvSpPr>
          <p:cNvPr id="7" name="Titolo 5"/>
          <p:cNvSpPr txBox="1">
            <a:spLocks/>
          </p:cNvSpPr>
          <p:nvPr userDrawn="1"/>
        </p:nvSpPr>
        <p:spPr>
          <a:xfrm>
            <a:off x="1043609" y="1052736"/>
            <a:ext cx="7499350" cy="504056"/>
          </a:xfrm>
          <a:prstGeom prst="rect">
            <a:avLst/>
          </a:prstGeom>
        </p:spPr>
        <p:txBody>
          <a:bodyPr/>
          <a:lstStyle>
            <a:lvl1pPr algn="l" rtl="0" fontAlgn="base">
              <a:spcBef>
                <a:spcPct val="0"/>
              </a:spcBef>
              <a:spcAft>
                <a:spcPct val="0"/>
              </a:spcAft>
              <a:defRPr sz="1400" b="1" kern="1200">
                <a:solidFill>
                  <a:srgbClr val="11488B"/>
                </a:solidFill>
                <a:effectLst/>
                <a:latin typeface="Calibri" pitchFamily="34" charset="0"/>
                <a:ea typeface="+mj-ea"/>
                <a:cs typeface="+mj-cs"/>
              </a:defRPr>
            </a:lvl1pPr>
            <a:lvl2pPr algn="l" rtl="0" fontAlgn="base">
              <a:spcBef>
                <a:spcPct val="0"/>
              </a:spcBef>
              <a:spcAft>
                <a:spcPct val="0"/>
              </a:spcAft>
              <a:defRPr sz="4300">
                <a:solidFill>
                  <a:srgbClr val="11488B"/>
                </a:solidFill>
                <a:latin typeface="Verdana" pitchFamily="34" charset="0"/>
              </a:defRPr>
            </a:lvl2pPr>
            <a:lvl3pPr algn="l" rtl="0" fontAlgn="base">
              <a:spcBef>
                <a:spcPct val="0"/>
              </a:spcBef>
              <a:spcAft>
                <a:spcPct val="0"/>
              </a:spcAft>
              <a:defRPr sz="4300">
                <a:solidFill>
                  <a:srgbClr val="11488B"/>
                </a:solidFill>
                <a:latin typeface="Verdana" pitchFamily="34" charset="0"/>
              </a:defRPr>
            </a:lvl3pPr>
            <a:lvl4pPr algn="l" rtl="0" fontAlgn="base">
              <a:spcBef>
                <a:spcPct val="0"/>
              </a:spcBef>
              <a:spcAft>
                <a:spcPct val="0"/>
              </a:spcAft>
              <a:defRPr sz="4300">
                <a:solidFill>
                  <a:srgbClr val="11488B"/>
                </a:solidFill>
                <a:latin typeface="Verdana" pitchFamily="34" charset="0"/>
              </a:defRPr>
            </a:lvl4pPr>
            <a:lvl5pPr algn="l" rtl="0" fontAlgn="base">
              <a:spcBef>
                <a:spcPct val="0"/>
              </a:spcBef>
              <a:spcAft>
                <a:spcPct val="0"/>
              </a:spcAft>
              <a:defRPr sz="4300">
                <a:solidFill>
                  <a:srgbClr val="11488B"/>
                </a:solidFill>
                <a:latin typeface="Verdana" pitchFamily="34" charset="0"/>
              </a:defRPr>
            </a:lvl5pPr>
            <a:lvl6pPr marL="457200" algn="l" rtl="0" fontAlgn="base">
              <a:spcBef>
                <a:spcPct val="0"/>
              </a:spcBef>
              <a:spcAft>
                <a:spcPct val="0"/>
              </a:spcAft>
              <a:defRPr sz="4300">
                <a:solidFill>
                  <a:srgbClr val="11488B"/>
                </a:solidFill>
                <a:latin typeface="Verdana" pitchFamily="34" charset="0"/>
              </a:defRPr>
            </a:lvl6pPr>
            <a:lvl7pPr marL="914400" algn="l" rtl="0" fontAlgn="base">
              <a:spcBef>
                <a:spcPct val="0"/>
              </a:spcBef>
              <a:spcAft>
                <a:spcPct val="0"/>
              </a:spcAft>
              <a:defRPr sz="4300">
                <a:solidFill>
                  <a:srgbClr val="11488B"/>
                </a:solidFill>
                <a:latin typeface="Verdana" pitchFamily="34" charset="0"/>
              </a:defRPr>
            </a:lvl7pPr>
            <a:lvl8pPr marL="1371600" algn="l" rtl="0" fontAlgn="base">
              <a:spcBef>
                <a:spcPct val="0"/>
              </a:spcBef>
              <a:spcAft>
                <a:spcPct val="0"/>
              </a:spcAft>
              <a:defRPr sz="4300">
                <a:solidFill>
                  <a:srgbClr val="11488B"/>
                </a:solidFill>
                <a:latin typeface="Verdana" pitchFamily="34" charset="0"/>
              </a:defRPr>
            </a:lvl8pPr>
            <a:lvl9pPr marL="1828800" algn="l" rtl="0" fontAlgn="base">
              <a:spcBef>
                <a:spcPct val="0"/>
              </a:spcBef>
              <a:spcAft>
                <a:spcPct val="0"/>
              </a:spcAft>
              <a:defRPr sz="4300">
                <a:solidFill>
                  <a:srgbClr val="11488B"/>
                </a:solidFill>
                <a:latin typeface="Verdana" pitchFamily="34" charset="0"/>
              </a:defRPr>
            </a:lvl9pPr>
          </a:lstStyle>
          <a:p>
            <a:endParaRPr lang="it-IT" dirty="0"/>
          </a:p>
        </p:txBody>
      </p:sp>
      <p:sp>
        <p:nvSpPr>
          <p:cNvPr id="14" name="Segnaposto titolo 4"/>
          <p:cNvSpPr>
            <a:spLocks noGrp="1"/>
          </p:cNvSpPr>
          <p:nvPr>
            <p:ph type="title"/>
          </p:nvPr>
        </p:nvSpPr>
        <p:spPr>
          <a:xfrm>
            <a:off x="1435101" y="274638"/>
            <a:ext cx="7499350" cy="1143000"/>
          </a:xfrm>
          <a:prstGeom prst="rect">
            <a:avLst/>
          </a:prstGeom>
        </p:spPr>
        <p:txBody>
          <a:bodyPr anchor="ctr">
            <a:normAutofit/>
          </a:bodyPr>
          <a:lstStyle>
            <a:lvl1pPr algn="l" rtl="0" eaLnBrk="1" fontAlgn="base" hangingPunct="1">
              <a:spcBef>
                <a:spcPct val="0"/>
              </a:spcBef>
              <a:spcAft>
                <a:spcPct val="0"/>
              </a:spcAft>
              <a:defRPr lang="en-US" sz="1800" b="1" kern="1200" baseline="0" dirty="0">
                <a:solidFill>
                  <a:srgbClr val="11488B"/>
                </a:solidFill>
                <a:effectLst/>
                <a:latin typeface="Calibri" pitchFamily="34" charset="0"/>
                <a:ea typeface="+mj-ea"/>
                <a:cs typeface="+mj-cs"/>
              </a:defRPr>
            </a:lvl1pPr>
          </a:lstStyle>
          <a:p>
            <a:r>
              <a:rPr lang="it-IT" dirty="0" smtClean="0"/>
              <a:t>Fare clic per modificare lo stile del titolo</a:t>
            </a:r>
            <a:endParaRPr lang="en-US" dirty="0"/>
          </a:p>
        </p:txBody>
      </p:sp>
      <p:sp>
        <p:nvSpPr>
          <p:cNvPr id="17" name="Segnaposto contenuto 3"/>
          <p:cNvSpPr>
            <a:spLocks noGrp="1"/>
          </p:cNvSpPr>
          <p:nvPr>
            <p:ph sz="half" idx="1"/>
          </p:nvPr>
        </p:nvSpPr>
        <p:spPr>
          <a:xfrm>
            <a:off x="1475656" y="1556795"/>
            <a:ext cx="7453416" cy="4569371"/>
          </a:xfrm>
        </p:spPr>
        <p:txBody>
          <a:bodyPr/>
          <a:lstStyle>
            <a:lvl1pPr algn="just">
              <a:defRPr sz="1600" baseline="0"/>
            </a:lvl1pPr>
            <a:lvl2pPr algn="just">
              <a:defRPr sz="2800"/>
            </a:lvl2pPr>
            <a:lvl3pPr algn="just">
              <a:defRPr sz="2400"/>
            </a:lvl3pPr>
            <a:lvl4pPr algn="just">
              <a:defRPr sz="2000"/>
            </a:lvl4pPr>
            <a:lvl5pPr algn="just">
              <a:defRPr sz="2000"/>
            </a:lvl5p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en-US" dirty="0"/>
          </a:p>
        </p:txBody>
      </p:sp>
    </p:spTree>
    <p:extLst>
      <p:ext uri="{BB962C8B-B14F-4D97-AF65-F5344CB8AC3E}">
        <p14:creationId xmlns:p14="http://schemas.microsoft.com/office/powerpoint/2010/main" val="2071131634"/>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userDrawn="1">
  <p:cSld name="4_Vuota">
    <p:spTree>
      <p:nvGrpSpPr>
        <p:cNvPr id="1" name=""/>
        <p:cNvGrpSpPr/>
        <p:nvPr/>
      </p:nvGrpSpPr>
      <p:grpSpPr>
        <a:xfrm>
          <a:off x="0" y="0"/>
          <a:ext cx="0" cy="0"/>
          <a:chOff x="0" y="0"/>
          <a:chExt cx="0" cy="0"/>
        </a:xfrm>
      </p:grpSpPr>
      <p:grpSp>
        <p:nvGrpSpPr>
          <p:cNvPr id="11" name="Gruppo 10"/>
          <p:cNvGrpSpPr/>
          <p:nvPr userDrawn="1"/>
        </p:nvGrpSpPr>
        <p:grpSpPr>
          <a:xfrm>
            <a:off x="-93280" y="102528"/>
            <a:ext cx="9022352" cy="1094224"/>
            <a:chOff x="-93280" y="102528"/>
            <a:chExt cx="9022352" cy="1094224"/>
          </a:xfrm>
        </p:grpSpPr>
        <p:pic>
          <p:nvPicPr>
            <p:cNvPr id="12" name="Immagine 11" descr="logo trasparente.gif"/>
            <p:cNvPicPr>
              <a:picLocks noChangeAspect="1"/>
            </p:cNvPicPr>
            <p:nvPr/>
          </p:nvPicPr>
          <p:blipFill>
            <a:blip r:embed="rId2" cstate="print"/>
            <a:stretch>
              <a:fillRect/>
            </a:stretch>
          </p:blipFill>
          <p:spPr>
            <a:xfrm>
              <a:off x="-93280" y="102528"/>
              <a:ext cx="1166161" cy="1094224"/>
            </a:xfrm>
            <a:prstGeom prst="rect">
              <a:avLst/>
            </a:prstGeom>
          </p:spPr>
        </p:pic>
        <p:pic>
          <p:nvPicPr>
            <p:cNvPr id="13" name="Immagine 12" descr="logo scr trasp.gif"/>
            <p:cNvPicPr>
              <a:picLocks noChangeAspect="1"/>
            </p:cNvPicPr>
            <p:nvPr/>
          </p:nvPicPr>
          <p:blipFill>
            <a:blip r:embed="rId3" cstate="print"/>
            <a:stretch>
              <a:fillRect/>
            </a:stretch>
          </p:blipFill>
          <p:spPr>
            <a:xfrm>
              <a:off x="5940152" y="142853"/>
              <a:ext cx="2988920" cy="336472"/>
            </a:xfrm>
            <a:prstGeom prst="rect">
              <a:avLst/>
            </a:prstGeom>
          </p:spPr>
        </p:pic>
      </p:grpSp>
      <p:sp>
        <p:nvSpPr>
          <p:cNvPr id="15" name="Torta 6"/>
          <p:cNvSpPr/>
          <p:nvPr userDrawn="1"/>
        </p:nvSpPr>
        <p:spPr>
          <a:xfrm>
            <a:off x="-815923"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6" name="Ovale 7"/>
          <p:cNvSpPr/>
          <p:nvPr userDrawn="1"/>
        </p:nvSpPr>
        <p:spPr>
          <a:xfrm>
            <a:off x="168829" y="21103"/>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8" name="Anello 10"/>
          <p:cNvSpPr/>
          <p:nvPr userDrawn="1"/>
        </p:nvSpPr>
        <p:spPr>
          <a:xfrm rot="2315675">
            <a:off x="18289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Rettangolo 1"/>
          <p:cNvSpPr/>
          <p:nvPr userDrawn="1"/>
        </p:nvSpPr>
        <p:spPr>
          <a:xfrm>
            <a:off x="1014430"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3" name="Rettangolo 2"/>
          <p:cNvSpPr/>
          <p:nvPr/>
        </p:nvSpPr>
        <p:spPr bwMode="invGray">
          <a:xfrm>
            <a:off x="1014494"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4" name="Segnaposto data 1"/>
          <p:cNvSpPr>
            <a:spLocks noGrp="1"/>
          </p:cNvSpPr>
          <p:nvPr>
            <p:ph type="dt" sz="half" idx="10"/>
          </p:nvPr>
        </p:nvSpPr>
        <p:spPr/>
        <p:txBody>
          <a:bodyPr/>
          <a:lstStyle>
            <a:lvl1pPr>
              <a:defRPr/>
            </a:lvl1pPr>
          </a:lstStyle>
          <a:p>
            <a:pPr>
              <a:defRPr/>
            </a:pPr>
            <a:fld id="{FD4E3A01-D900-4007-A7AC-955F069B1B98}" type="datetime1">
              <a:rPr lang="en-GB" smtClean="0">
                <a:solidFill>
                  <a:srgbClr val="EEECE1">
                    <a:shade val="50000"/>
                    <a:satMod val="200000"/>
                  </a:srgbClr>
                </a:solidFill>
              </a:rPr>
              <a:t>29/10/2014</a:t>
            </a:fld>
            <a:endParaRPr lang="en-US">
              <a:solidFill>
                <a:srgbClr val="EEECE1">
                  <a:shade val="50000"/>
                  <a:satMod val="200000"/>
                </a:srgbClr>
              </a:solidFill>
            </a:endParaRPr>
          </a:p>
        </p:txBody>
      </p:sp>
      <p:sp>
        <p:nvSpPr>
          <p:cNvPr id="7" name="Titolo 5"/>
          <p:cNvSpPr txBox="1">
            <a:spLocks/>
          </p:cNvSpPr>
          <p:nvPr userDrawn="1"/>
        </p:nvSpPr>
        <p:spPr>
          <a:xfrm>
            <a:off x="1043609" y="1052736"/>
            <a:ext cx="7499350" cy="504056"/>
          </a:xfrm>
          <a:prstGeom prst="rect">
            <a:avLst/>
          </a:prstGeom>
        </p:spPr>
        <p:txBody>
          <a:bodyPr/>
          <a:lstStyle>
            <a:lvl1pPr algn="l" rtl="0" fontAlgn="base">
              <a:spcBef>
                <a:spcPct val="0"/>
              </a:spcBef>
              <a:spcAft>
                <a:spcPct val="0"/>
              </a:spcAft>
              <a:defRPr sz="1400" b="1" kern="1200">
                <a:solidFill>
                  <a:srgbClr val="11488B"/>
                </a:solidFill>
                <a:effectLst/>
                <a:latin typeface="Calibri" pitchFamily="34" charset="0"/>
                <a:ea typeface="+mj-ea"/>
                <a:cs typeface="+mj-cs"/>
              </a:defRPr>
            </a:lvl1pPr>
            <a:lvl2pPr algn="l" rtl="0" fontAlgn="base">
              <a:spcBef>
                <a:spcPct val="0"/>
              </a:spcBef>
              <a:spcAft>
                <a:spcPct val="0"/>
              </a:spcAft>
              <a:defRPr sz="4300">
                <a:solidFill>
                  <a:srgbClr val="11488B"/>
                </a:solidFill>
                <a:latin typeface="Verdana" pitchFamily="34" charset="0"/>
              </a:defRPr>
            </a:lvl2pPr>
            <a:lvl3pPr algn="l" rtl="0" fontAlgn="base">
              <a:spcBef>
                <a:spcPct val="0"/>
              </a:spcBef>
              <a:spcAft>
                <a:spcPct val="0"/>
              </a:spcAft>
              <a:defRPr sz="4300">
                <a:solidFill>
                  <a:srgbClr val="11488B"/>
                </a:solidFill>
                <a:latin typeface="Verdana" pitchFamily="34" charset="0"/>
              </a:defRPr>
            </a:lvl3pPr>
            <a:lvl4pPr algn="l" rtl="0" fontAlgn="base">
              <a:spcBef>
                <a:spcPct val="0"/>
              </a:spcBef>
              <a:spcAft>
                <a:spcPct val="0"/>
              </a:spcAft>
              <a:defRPr sz="4300">
                <a:solidFill>
                  <a:srgbClr val="11488B"/>
                </a:solidFill>
                <a:latin typeface="Verdana" pitchFamily="34" charset="0"/>
              </a:defRPr>
            </a:lvl4pPr>
            <a:lvl5pPr algn="l" rtl="0" fontAlgn="base">
              <a:spcBef>
                <a:spcPct val="0"/>
              </a:spcBef>
              <a:spcAft>
                <a:spcPct val="0"/>
              </a:spcAft>
              <a:defRPr sz="4300">
                <a:solidFill>
                  <a:srgbClr val="11488B"/>
                </a:solidFill>
                <a:latin typeface="Verdana" pitchFamily="34" charset="0"/>
              </a:defRPr>
            </a:lvl5pPr>
            <a:lvl6pPr marL="457200" algn="l" rtl="0" fontAlgn="base">
              <a:spcBef>
                <a:spcPct val="0"/>
              </a:spcBef>
              <a:spcAft>
                <a:spcPct val="0"/>
              </a:spcAft>
              <a:defRPr sz="4300">
                <a:solidFill>
                  <a:srgbClr val="11488B"/>
                </a:solidFill>
                <a:latin typeface="Verdana" pitchFamily="34" charset="0"/>
              </a:defRPr>
            </a:lvl6pPr>
            <a:lvl7pPr marL="914400" algn="l" rtl="0" fontAlgn="base">
              <a:spcBef>
                <a:spcPct val="0"/>
              </a:spcBef>
              <a:spcAft>
                <a:spcPct val="0"/>
              </a:spcAft>
              <a:defRPr sz="4300">
                <a:solidFill>
                  <a:srgbClr val="11488B"/>
                </a:solidFill>
                <a:latin typeface="Verdana" pitchFamily="34" charset="0"/>
              </a:defRPr>
            </a:lvl7pPr>
            <a:lvl8pPr marL="1371600" algn="l" rtl="0" fontAlgn="base">
              <a:spcBef>
                <a:spcPct val="0"/>
              </a:spcBef>
              <a:spcAft>
                <a:spcPct val="0"/>
              </a:spcAft>
              <a:defRPr sz="4300">
                <a:solidFill>
                  <a:srgbClr val="11488B"/>
                </a:solidFill>
                <a:latin typeface="Verdana" pitchFamily="34" charset="0"/>
              </a:defRPr>
            </a:lvl8pPr>
            <a:lvl9pPr marL="1828800" algn="l" rtl="0" fontAlgn="base">
              <a:spcBef>
                <a:spcPct val="0"/>
              </a:spcBef>
              <a:spcAft>
                <a:spcPct val="0"/>
              </a:spcAft>
              <a:defRPr sz="4300">
                <a:solidFill>
                  <a:srgbClr val="11488B"/>
                </a:solidFill>
                <a:latin typeface="Verdana" pitchFamily="34" charset="0"/>
              </a:defRPr>
            </a:lvl9pPr>
          </a:lstStyle>
          <a:p>
            <a:endParaRPr lang="it-IT" dirty="0"/>
          </a:p>
        </p:txBody>
      </p:sp>
      <p:sp>
        <p:nvSpPr>
          <p:cNvPr id="14" name="Segnaposto titolo 4"/>
          <p:cNvSpPr>
            <a:spLocks noGrp="1"/>
          </p:cNvSpPr>
          <p:nvPr>
            <p:ph type="title"/>
          </p:nvPr>
        </p:nvSpPr>
        <p:spPr>
          <a:xfrm>
            <a:off x="1435101" y="274638"/>
            <a:ext cx="7499350" cy="1143000"/>
          </a:xfrm>
          <a:prstGeom prst="rect">
            <a:avLst/>
          </a:prstGeom>
        </p:spPr>
        <p:txBody>
          <a:bodyPr anchor="ctr">
            <a:normAutofit/>
          </a:bodyPr>
          <a:lstStyle>
            <a:lvl1pPr algn="l" rtl="0" eaLnBrk="1" fontAlgn="base" hangingPunct="1">
              <a:spcBef>
                <a:spcPct val="0"/>
              </a:spcBef>
              <a:spcAft>
                <a:spcPct val="0"/>
              </a:spcAft>
              <a:defRPr lang="en-US" sz="1800" b="1" kern="1200" baseline="0" dirty="0">
                <a:solidFill>
                  <a:srgbClr val="11488B"/>
                </a:solidFill>
                <a:effectLst/>
                <a:latin typeface="Calibri" pitchFamily="34" charset="0"/>
                <a:ea typeface="+mj-ea"/>
                <a:cs typeface="+mj-cs"/>
              </a:defRPr>
            </a:lvl1pPr>
          </a:lstStyle>
          <a:p>
            <a:r>
              <a:rPr lang="it-IT" dirty="0" smtClean="0"/>
              <a:t>Fare clic per modificare lo stile del titolo</a:t>
            </a:r>
            <a:endParaRPr lang="en-US" dirty="0"/>
          </a:p>
        </p:txBody>
      </p:sp>
      <p:sp>
        <p:nvSpPr>
          <p:cNvPr id="17" name="Segnaposto contenuto 3"/>
          <p:cNvSpPr>
            <a:spLocks noGrp="1"/>
          </p:cNvSpPr>
          <p:nvPr>
            <p:ph sz="half" idx="1"/>
          </p:nvPr>
        </p:nvSpPr>
        <p:spPr>
          <a:xfrm>
            <a:off x="1475656" y="1556795"/>
            <a:ext cx="7453416" cy="4569371"/>
          </a:xfrm>
        </p:spPr>
        <p:txBody>
          <a:bodyPr/>
          <a:lstStyle>
            <a:lvl1pPr algn="just">
              <a:defRPr sz="1600" baseline="0"/>
            </a:lvl1pPr>
            <a:lvl2pPr algn="just">
              <a:defRPr sz="2800"/>
            </a:lvl2pPr>
            <a:lvl3pPr algn="just">
              <a:defRPr sz="2400"/>
            </a:lvl3pPr>
            <a:lvl4pPr algn="just">
              <a:defRPr sz="2000"/>
            </a:lvl4pPr>
            <a:lvl5pPr algn="just">
              <a:defRPr sz="2000"/>
            </a:lvl5p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en-US" dirty="0"/>
          </a:p>
        </p:txBody>
      </p:sp>
    </p:spTree>
    <p:extLst>
      <p:ext uri="{BB962C8B-B14F-4D97-AF65-F5344CB8AC3E}">
        <p14:creationId xmlns:p14="http://schemas.microsoft.com/office/powerpoint/2010/main" val="2071131634"/>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userDrawn="1">
  <p:cSld name="4_Vuota">
    <p:spTree>
      <p:nvGrpSpPr>
        <p:cNvPr id="1" name=""/>
        <p:cNvGrpSpPr/>
        <p:nvPr/>
      </p:nvGrpSpPr>
      <p:grpSpPr>
        <a:xfrm>
          <a:off x="0" y="0"/>
          <a:ext cx="0" cy="0"/>
          <a:chOff x="0" y="0"/>
          <a:chExt cx="0" cy="0"/>
        </a:xfrm>
      </p:grpSpPr>
      <p:grpSp>
        <p:nvGrpSpPr>
          <p:cNvPr id="11" name="Gruppo 10"/>
          <p:cNvGrpSpPr/>
          <p:nvPr userDrawn="1"/>
        </p:nvGrpSpPr>
        <p:grpSpPr>
          <a:xfrm>
            <a:off x="-93280" y="102528"/>
            <a:ext cx="9022352" cy="1094224"/>
            <a:chOff x="-93280" y="102528"/>
            <a:chExt cx="9022352" cy="1094224"/>
          </a:xfrm>
        </p:grpSpPr>
        <p:pic>
          <p:nvPicPr>
            <p:cNvPr id="12" name="Immagine 11" descr="logo trasparente.gif"/>
            <p:cNvPicPr>
              <a:picLocks noChangeAspect="1"/>
            </p:cNvPicPr>
            <p:nvPr/>
          </p:nvPicPr>
          <p:blipFill>
            <a:blip r:embed="rId2" cstate="print"/>
            <a:stretch>
              <a:fillRect/>
            </a:stretch>
          </p:blipFill>
          <p:spPr>
            <a:xfrm>
              <a:off x="-93280" y="102528"/>
              <a:ext cx="1166161" cy="1094224"/>
            </a:xfrm>
            <a:prstGeom prst="rect">
              <a:avLst/>
            </a:prstGeom>
          </p:spPr>
        </p:pic>
        <p:pic>
          <p:nvPicPr>
            <p:cNvPr id="13" name="Immagine 12" descr="logo scr trasp.gif"/>
            <p:cNvPicPr>
              <a:picLocks noChangeAspect="1"/>
            </p:cNvPicPr>
            <p:nvPr/>
          </p:nvPicPr>
          <p:blipFill>
            <a:blip r:embed="rId3" cstate="print"/>
            <a:stretch>
              <a:fillRect/>
            </a:stretch>
          </p:blipFill>
          <p:spPr>
            <a:xfrm>
              <a:off x="5940152" y="142853"/>
              <a:ext cx="2988920" cy="336472"/>
            </a:xfrm>
            <a:prstGeom prst="rect">
              <a:avLst/>
            </a:prstGeom>
          </p:spPr>
        </p:pic>
      </p:grpSp>
      <p:sp>
        <p:nvSpPr>
          <p:cNvPr id="15" name="Torta 6"/>
          <p:cNvSpPr/>
          <p:nvPr userDrawn="1"/>
        </p:nvSpPr>
        <p:spPr>
          <a:xfrm>
            <a:off x="-815923"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6" name="Ovale 7"/>
          <p:cNvSpPr/>
          <p:nvPr userDrawn="1"/>
        </p:nvSpPr>
        <p:spPr>
          <a:xfrm>
            <a:off x="168829" y="21103"/>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8" name="Anello 10"/>
          <p:cNvSpPr/>
          <p:nvPr userDrawn="1"/>
        </p:nvSpPr>
        <p:spPr>
          <a:xfrm rot="2315675">
            <a:off x="18289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Rettangolo 1"/>
          <p:cNvSpPr/>
          <p:nvPr userDrawn="1"/>
        </p:nvSpPr>
        <p:spPr>
          <a:xfrm>
            <a:off x="1014430"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3" name="Rettangolo 2"/>
          <p:cNvSpPr/>
          <p:nvPr/>
        </p:nvSpPr>
        <p:spPr bwMode="invGray">
          <a:xfrm>
            <a:off x="1014494"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4" name="Segnaposto data 1"/>
          <p:cNvSpPr>
            <a:spLocks noGrp="1"/>
          </p:cNvSpPr>
          <p:nvPr>
            <p:ph type="dt" sz="half" idx="10"/>
          </p:nvPr>
        </p:nvSpPr>
        <p:spPr/>
        <p:txBody>
          <a:bodyPr/>
          <a:lstStyle>
            <a:lvl1pPr>
              <a:defRPr/>
            </a:lvl1pPr>
          </a:lstStyle>
          <a:p>
            <a:pPr>
              <a:defRPr/>
            </a:pPr>
            <a:fld id="{1D4F6E2F-6554-4A22-A82C-5B8CB9B250CF}" type="datetime1">
              <a:rPr lang="en-GB" smtClean="0">
                <a:solidFill>
                  <a:srgbClr val="EEECE1">
                    <a:shade val="50000"/>
                    <a:satMod val="200000"/>
                  </a:srgbClr>
                </a:solidFill>
              </a:rPr>
              <a:t>29/10/2014</a:t>
            </a:fld>
            <a:endParaRPr lang="en-US">
              <a:solidFill>
                <a:srgbClr val="EEECE1">
                  <a:shade val="50000"/>
                  <a:satMod val="200000"/>
                </a:srgbClr>
              </a:solidFill>
            </a:endParaRPr>
          </a:p>
        </p:txBody>
      </p:sp>
      <p:sp>
        <p:nvSpPr>
          <p:cNvPr id="7" name="Titolo 5"/>
          <p:cNvSpPr txBox="1">
            <a:spLocks/>
          </p:cNvSpPr>
          <p:nvPr userDrawn="1"/>
        </p:nvSpPr>
        <p:spPr>
          <a:xfrm>
            <a:off x="1043609" y="1052736"/>
            <a:ext cx="7499350" cy="504056"/>
          </a:xfrm>
          <a:prstGeom prst="rect">
            <a:avLst/>
          </a:prstGeom>
        </p:spPr>
        <p:txBody>
          <a:bodyPr/>
          <a:lstStyle>
            <a:lvl1pPr algn="l" rtl="0" fontAlgn="base">
              <a:spcBef>
                <a:spcPct val="0"/>
              </a:spcBef>
              <a:spcAft>
                <a:spcPct val="0"/>
              </a:spcAft>
              <a:defRPr sz="1400" b="1" kern="1200">
                <a:solidFill>
                  <a:srgbClr val="11488B"/>
                </a:solidFill>
                <a:effectLst/>
                <a:latin typeface="Calibri" pitchFamily="34" charset="0"/>
                <a:ea typeface="+mj-ea"/>
                <a:cs typeface="+mj-cs"/>
              </a:defRPr>
            </a:lvl1pPr>
            <a:lvl2pPr algn="l" rtl="0" fontAlgn="base">
              <a:spcBef>
                <a:spcPct val="0"/>
              </a:spcBef>
              <a:spcAft>
                <a:spcPct val="0"/>
              </a:spcAft>
              <a:defRPr sz="4300">
                <a:solidFill>
                  <a:srgbClr val="11488B"/>
                </a:solidFill>
                <a:latin typeface="Verdana" pitchFamily="34" charset="0"/>
              </a:defRPr>
            </a:lvl2pPr>
            <a:lvl3pPr algn="l" rtl="0" fontAlgn="base">
              <a:spcBef>
                <a:spcPct val="0"/>
              </a:spcBef>
              <a:spcAft>
                <a:spcPct val="0"/>
              </a:spcAft>
              <a:defRPr sz="4300">
                <a:solidFill>
                  <a:srgbClr val="11488B"/>
                </a:solidFill>
                <a:latin typeface="Verdana" pitchFamily="34" charset="0"/>
              </a:defRPr>
            </a:lvl3pPr>
            <a:lvl4pPr algn="l" rtl="0" fontAlgn="base">
              <a:spcBef>
                <a:spcPct val="0"/>
              </a:spcBef>
              <a:spcAft>
                <a:spcPct val="0"/>
              </a:spcAft>
              <a:defRPr sz="4300">
                <a:solidFill>
                  <a:srgbClr val="11488B"/>
                </a:solidFill>
                <a:latin typeface="Verdana" pitchFamily="34" charset="0"/>
              </a:defRPr>
            </a:lvl4pPr>
            <a:lvl5pPr algn="l" rtl="0" fontAlgn="base">
              <a:spcBef>
                <a:spcPct val="0"/>
              </a:spcBef>
              <a:spcAft>
                <a:spcPct val="0"/>
              </a:spcAft>
              <a:defRPr sz="4300">
                <a:solidFill>
                  <a:srgbClr val="11488B"/>
                </a:solidFill>
                <a:latin typeface="Verdana" pitchFamily="34" charset="0"/>
              </a:defRPr>
            </a:lvl5pPr>
            <a:lvl6pPr marL="457200" algn="l" rtl="0" fontAlgn="base">
              <a:spcBef>
                <a:spcPct val="0"/>
              </a:spcBef>
              <a:spcAft>
                <a:spcPct val="0"/>
              </a:spcAft>
              <a:defRPr sz="4300">
                <a:solidFill>
                  <a:srgbClr val="11488B"/>
                </a:solidFill>
                <a:latin typeface="Verdana" pitchFamily="34" charset="0"/>
              </a:defRPr>
            </a:lvl6pPr>
            <a:lvl7pPr marL="914400" algn="l" rtl="0" fontAlgn="base">
              <a:spcBef>
                <a:spcPct val="0"/>
              </a:spcBef>
              <a:spcAft>
                <a:spcPct val="0"/>
              </a:spcAft>
              <a:defRPr sz="4300">
                <a:solidFill>
                  <a:srgbClr val="11488B"/>
                </a:solidFill>
                <a:latin typeface="Verdana" pitchFamily="34" charset="0"/>
              </a:defRPr>
            </a:lvl7pPr>
            <a:lvl8pPr marL="1371600" algn="l" rtl="0" fontAlgn="base">
              <a:spcBef>
                <a:spcPct val="0"/>
              </a:spcBef>
              <a:spcAft>
                <a:spcPct val="0"/>
              </a:spcAft>
              <a:defRPr sz="4300">
                <a:solidFill>
                  <a:srgbClr val="11488B"/>
                </a:solidFill>
                <a:latin typeface="Verdana" pitchFamily="34" charset="0"/>
              </a:defRPr>
            </a:lvl8pPr>
            <a:lvl9pPr marL="1828800" algn="l" rtl="0" fontAlgn="base">
              <a:spcBef>
                <a:spcPct val="0"/>
              </a:spcBef>
              <a:spcAft>
                <a:spcPct val="0"/>
              </a:spcAft>
              <a:defRPr sz="4300">
                <a:solidFill>
                  <a:srgbClr val="11488B"/>
                </a:solidFill>
                <a:latin typeface="Verdana" pitchFamily="34" charset="0"/>
              </a:defRPr>
            </a:lvl9pPr>
          </a:lstStyle>
          <a:p>
            <a:endParaRPr lang="it-IT" dirty="0"/>
          </a:p>
        </p:txBody>
      </p:sp>
      <p:sp>
        <p:nvSpPr>
          <p:cNvPr id="14" name="Segnaposto titolo 4"/>
          <p:cNvSpPr>
            <a:spLocks noGrp="1"/>
          </p:cNvSpPr>
          <p:nvPr>
            <p:ph type="title"/>
          </p:nvPr>
        </p:nvSpPr>
        <p:spPr>
          <a:xfrm>
            <a:off x="1435101" y="274638"/>
            <a:ext cx="7499350" cy="1143000"/>
          </a:xfrm>
          <a:prstGeom prst="rect">
            <a:avLst/>
          </a:prstGeom>
        </p:spPr>
        <p:txBody>
          <a:bodyPr anchor="ctr">
            <a:normAutofit/>
          </a:bodyPr>
          <a:lstStyle>
            <a:lvl1pPr algn="l" rtl="0" eaLnBrk="1" fontAlgn="base" hangingPunct="1">
              <a:spcBef>
                <a:spcPct val="0"/>
              </a:spcBef>
              <a:spcAft>
                <a:spcPct val="0"/>
              </a:spcAft>
              <a:defRPr lang="en-US" sz="1800" b="1" kern="1200" baseline="0" dirty="0">
                <a:solidFill>
                  <a:srgbClr val="11488B"/>
                </a:solidFill>
                <a:effectLst/>
                <a:latin typeface="Calibri" pitchFamily="34" charset="0"/>
                <a:ea typeface="+mj-ea"/>
                <a:cs typeface="+mj-cs"/>
              </a:defRPr>
            </a:lvl1pPr>
          </a:lstStyle>
          <a:p>
            <a:r>
              <a:rPr lang="it-IT" dirty="0" smtClean="0"/>
              <a:t>Fare clic per modificare lo stile del titolo</a:t>
            </a:r>
            <a:endParaRPr lang="en-US" dirty="0"/>
          </a:p>
        </p:txBody>
      </p:sp>
      <p:sp>
        <p:nvSpPr>
          <p:cNvPr id="17" name="Segnaposto contenuto 3"/>
          <p:cNvSpPr>
            <a:spLocks noGrp="1"/>
          </p:cNvSpPr>
          <p:nvPr>
            <p:ph sz="half" idx="1"/>
          </p:nvPr>
        </p:nvSpPr>
        <p:spPr>
          <a:xfrm>
            <a:off x="1475656" y="1556795"/>
            <a:ext cx="7453416" cy="4569371"/>
          </a:xfrm>
        </p:spPr>
        <p:txBody>
          <a:bodyPr/>
          <a:lstStyle>
            <a:lvl1pPr algn="just">
              <a:defRPr sz="1600" baseline="0"/>
            </a:lvl1pPr>
            <a:lvl2pPr algn="just">
              <a:defRPr sz="2800"/>
            </a:lvl2pPr>
            <a:lvl3pPr algn="just">
              <a:defRPr sz="2400"/>
            </a:lvl3pPr>
            <a:lvl4pPr algn="just">
              <a:defRPr sz="2000"/>
            </a:lvl4pPr>
            <a:lvl5pPr algn="just">
              <a:defRPr sz="2000"/>
            </a:lvl5p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en-US" dirty="0"/>
          </a:p>
        </p:txBody>
      </p:sp>
    </p:spTree>
    <p:extLst>
      <p:ext uri="{BB962C8B-B14F-4D97-AF65-F5344CB8AC3E}">
        <p14:creationId xmlns:p14="http://schemas.microsoft.com/office/powerpoint/2010/main" val="2071131634"/>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userDrawn="1">
  <p:cSld name="4_Vuota">
    <p:spTree>
      <p:nvGrpSpPr>
        <p:cNvPr id="1" name=""/>
        <p:cNvGrpSpPr/>
        <p:nvPr/>
      </p:nvGrpSpPr>
      <p:grpSpPr>
        <a:xfrm>
          <a:off x="0" y="0"/>
          <a:ext cx="0" cy="0"/>
          <a:chOff x="0" y="0"/>
          <a:chExt cx="0" cy="0"/>
        </a:xfrm>
      </p:grpSpPr>
      <p:grpSp>
        <p:nvGrpSpPr>
          <p:cNvPr id="11" name="Gruppo 10"/>
          <p:cNvGrpSpPr/>
          <p:nvPr userDrawn="1"/>
        </p:nvGrpSpPr>
        <p:grpSpPr>
          <a:xfrm>
            <a:off x="-93280" y="102528"/>
            <a:ext cx="9022352" cy="1094224"/>
            <a:chOff x="-93280" y="102528"/>
            <a:chExt cx="9022352" cy="1094224"/>
          </a:xfrm>
        </p:grpSpPr>
        <p:pic>
          <p:nvPicPr>
            <p:cNvPr id="12" name="Immagine 11" descr="logo trasparente.gif"/>
            <p:cNvPicPr>
              <a:picLocks noChangeAspect="1"/>
            </p:cNvPicPr>
            <p:nvPr/>
          </p:nvPicPr>
          <p:blipFill>
            <a:blip r:embed="rId2" cstate="print"/>
            <a:stretch>
              <a:fillRect/>
            </a:stretch>
          </p:blipFill>
          <p:spPr>
            <a:xfrm>
              <a:off x="-93280" y="102528"/>
              <a:ext cx="1166161" cy="1094224"/>
            </a:xfrm>
            <a:prstGeom prst="rect">
              <a:avLst/>
            </a:prstGeom>
          </p:spPr>
        </p:pic>
        <p:pic>
          <p:nvPicPr>
            <p:cNvPr id="13" name="Immagine 12" descr="logo scr trasp.gif"/>
            <p:cNvPicPr>
              <a:picLocks noChangeAspect="1"/>
            </p:cNvPicPr>
            <p:nvPr/>
          </p:nvPicPr>
          <p:blipFill>
            <a:blip r:embed="rId3" cstate="print"/>
            <a:stretch>
              <a:fillRect/>
            </a:stretch>
          </p:blipFill>
          <p:spPr>
            <a:xfrm>
              <a:off x="5940152" y="142853"/>
              <a:ext cx="2988920" cy="336472"/>
            </a:xfrm>
            <a:prstGeom prst="rect">
              <a:avLst/>
            </a:prstGeom>
          </p:spPr>
        </p:pic>
      </p:grpSp>
      <p:sp>
        <p:nvSpPr>
          <p:cNvPr id="15" name="Torta 6"/>
          <p:cNvSpPr/>
          <p:nvPr userDrawn="1"/>
        </p:nvSpPr>
        <p:spPr>
          <a:xfrm>
            <a:off x="-815923"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6" name="Ovale 7"/>
          <p:cNvSpPr/>
          <p:nvPr userDrawn="1"/>
        </p:nvSpPr>
        <p:spPr>
          <a:xfrm>
            <a:off x="168829" y="21103"/>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8" name="Anello 10"/>
          <p:cNvSpPr/>
          <p:nvPr userDrawn="1"/>
        </p:nvSpPr>
        <p:spPr>
          <a:xfrm rot="2315675">
            <a:off x="18289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Rettangolo 1"/>
          <p:cNvSpPr/>
          <p:nvPr userDrawn="1"/>
        </p:nvSpPr>
        <p:spPr>
          <a:xfrm>
            <a:off x="1014430"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3" name="Rettangolo 2"/>
          <p:cNvSpPr/>
          <p:nvPr/>
        </p:nvSpPr>
        <p:spPr bwMode="invGray">
          <a:xfrm>
            <a:off x="1014494"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4" name="Segnaposto data 1"/>
          <p:cNvSpPr>
            <a:spLocks noGrp="1"/>
          </p:cNvSpPr>
          <p:nvPr>
            <p:ph type="dt" sz="half" idx="10"/>
          </p:nvPr>
        </p:nvSpPr>
        <p:spPr/>
        <p:txBody>
          <a:bodyPr/>
          <a:lstStyle>
            <a:lvl1pPr>
              <a:defRPr/>
            </a:lvl1pPr>
          </a:lstStyle>
          <a:p>
            <a:pPr>
              <a:defRPr/>
            </a:pPr>
            <a:fld id="{364A3696-1C48-4608-BC6F-3B680E4DA97E}" type="datetime1">
              <a:rPr lang="en-GB" smtClean="0">
                <a:solidFill>
                  <a:srgbClr val="EEECE1">
                    <a:shade val="50000"/>
                    <a:satMod val="200000"/>
                  </a:srgbClr>
                </a:solidFill>
              </a:rPr>
              <a:t>29/10/2014</a:t>
            </a:fld>
            <a:endParaRPr lang="en-US">
              <a:solidFill>
                <a:srgbClr val="EEECE1">
                  <a:shade val="50000"/>
                  <a:satMod val="200000"/>
                </a:srgbClr>
              </a:solidFill>
            </a:endParaRPr>
          </a:p>
        </p:txBody>
      </p:sp>
      <p:sp>
        <p:nvSpPr>
          <p:cNvPr id="7" name="Titolo 5"/>
          <p:cNvSpPr txBox="1">
            <a:spLocks/>
          </p:cNvSpPr>
          <p:nvPr userDrawn="1"/>
        </p:nvSpPr>
        <p:spPr>
          <a:xfrm>
            <a:off x="1043609" y="1052736"/>
            <a:ext cx="7499350" cy="504056"/>
          </a:xfrm>
          <a:prstGeom prst="rect">
            <a:avLst/>
          </a:prstGeom>
        </p:spPr>
        <p:txBody>
          <a:bodyPr/>
          <a:lstStyle>
            <a:lvl1pPr algn="l" rtl="0" fontAlgn="base">
              <a:spcBef>
                <a:spcPct val="0"/>
              </a:spcBef>
              <a:spcAft>
                <a:spcPct val="0"/>
              </a:spcAft>
              <a:defRPr sz="1400" b="1" kern="1200">
                <a:solidFill>
                  <a:srgbClr val="11488B"/>
                </a:solidFill>
                <a:effectLst/>
                <a:latin typeface="Calibri" pitchFamily="34" charset="0"/>
                <a:ea typeface="+mj-ea"/>
                <a:cs typeface="+mj-cs"/>
              </a:defRPr>
            </a:lvl1pPr>
            <a:lvl2pPr algn="l" rtl="0" fontAlgn="base">
              <a:spcBef>
                <a:spcPct val="0"/>
              </a:spcBef>
              <a:spcAft>
                <a:spcPct val="0"/>
              </a:spcAft>
              <a:defRPr sz="4300">
                <a:solidFill>
                  <a:srgbClr val="11488B"/>
                </a:solidFill>
                <a:latin typeface="Verdana" pitchFamily="34" charset="0"/>
              </a:defRPr>
            </a:lvl2pPr>
            <a:lvl3pPr algn="l" rtl="0" fontAlgn="base">
              <a:spcBef>
                <a:spcPct val="0"/>
              </a:spcBef>
              <a:spcAft>
                <a:spcPct val="0"/>
              </a:spcAft>
              <a:defRPr sz="4300">
                <a:solidFill>
                  <a:srgbClr val="11488B"/>
                </a:solidFill>
                <a:latin typeface="Verdana" pitchFamily="34" charset="0"/>
              </a:defRPr>
            </a:lvl3pPr>
            <a:lvl4pPr algn="l" rtl="0" fontAlgn="base">
              <a:spcBef>
                <a:spcPct val="0"/>
              </a:spcBef>
              <a:spcAft>
                <a:spcPct val="0"/>
              </a:spcAft>
              <a:defRPr sz="4300">
                <a:solidFill>
                  <a:srgbClr val="11488B"/>
                </a:solidFill>
                <a:latin typeface="Verdana" pitchFamily="34" charset="0"/>
              </a:defRPr>
            </a:lvl4pPr>
            <a:lvl5pPr algn="l" rtl="0" fontAlgn="base">
              <a:spcBef>
                <a:spcPct val="0"/>
              </a:spcBef>
              <a:spcAft>
                <a:spcPct val="0"/>
              </a:spcAft>
              <a:defRPr sz="4300">
                <a:solidFill>
                  <a:srgbClr val="11488B"/>
                </a:solidFill>
                <a:latin typeface="Verdana" pitchFamily="34" charset="0"/>
              </a:defRPr>
            </a:lvl5pPr>
            <a:lvl6pPr marL="457200" algn="l" rtl="0" fontAlgn="base">
              <a:spcBef>
                <a:spcPct val="0"/>
              </a:spcBef>
              <a:spcAft>
                <a:spcPct val="0"/>
              </a:spcAft>
              <a:defRPr sz="4300">
                <a:solidFill>
                  <a:srgbClr val="11488B"/>
                </a:solidFill>
                <a:latin typeface="Verdana" pitchFamily="34" charset="0"/>
              </a:defRPr>
            </a:lvl6pPr>
            <a:lvl7pPr marL="914400" algn="l" rtl="0" fontAlgn="base">
              <a:spcBef>
                <a:spcPct val="0"/>
              </a:spcBef>
              <a:spcAft>
                <a:spcPct val="0"/>
              </a:spcAft>
              <a:defRPr sz="4300">
                <a:solidFill>
                  <a:srgbClr val="11488B"/>
                </a:solidFill>
                <a:latin typeface="Verdana" pitchFamily="34" charset="0"/>
              </a:defRPr>
            </a:lvl7pPr>
            <a:lvl8pPr marL="1371600" algn="l" rtl="0" fontAlgn="base">
              <a:spcBef>
                <a:spcPct val="0"/>
              </a:spcBef>
              <a:spcAft>
                <a:spcPct val="0"/>
              </a:spcAft>
              <a:defRPr sz="4300">
                <a:solidFill>
                  <a:srgbClr val="11488B"/>
                </a:solidFill>
                <a:latin typeface="Verdana" pitchFamily="34" charset="0"/>
              </a:defRPr>
            </a:lvl8pPr>
            <a:lvl9pPr marL="1828800" algn="l" rtl="0" fontAlgn="base">
              <a:spcBef>
                <a:spcPct val="0"/>
              </a:spcBef>
              <a:spcAft>
                <a:spcPct val="0"/>
              </a:spcAft>
              <a:defRPr sz="4300">
                <a:solidFill>
                  <a:srgbClr val="11488B"/>
                </a:solidFill>
                <a:latin typeface="Verdana" pitchFamily="34" charset="0"/>
              </a:defRPr>
            </a:lvl9pPr>
          </a:lstStyle>
          <a:p>
            <a:endParaRPr lang="it-IT" dirty="0"/>
          </a:p>
        </p:txBody>
      </p:sp>
      <p:sp>
        <p:nvSpPr>
          <p:cNvPr id="14" name="Segnaposto titolo 4"/>
          <p:cNvSpPr>
            <a:spLocks noGrp="1"/>
          </p:cNvSpPr>
          <p:nvPr>
            <p:ph type="title"/>
          </p:nvPr>
        </p:nvSpPr>
        <p:spPr>
          <a:xfrm>
            <a:off x="1435101" y="274638"/>
            <a:ext cx="7499350" cy="1143000"/>
          </a:xfrm>
          <a:prstGeom prst="rect">
            <a:avLst/>
          </a:prstGeom>
        </p:spPr>
        <p:txBody>
          <a:bodyPr anchor="ctr">
            <a:normAutofit/>
          </a:bodyPr>
          <a:lstStyle>
            <a:lvl1pPr algn="l" rtl="0" eaLnBrk="1" fontAlgn="base" hangingPunct="1">
              <a:spcBef>
                <a:spcPct val="0"/>
              </a:spcBef>
              <a:spcAft>
                <a:spcPct val="0"/>
              </a:spcAft>
              <a:defRPr lang="en-US" sz="1800" b="1" kern="1200" baseline="0" dirty="0">
                <a:solidFill>
                  <a:srgbClr val="11488B"/>
                </a:solidFill>
                <a:effectLst/>
                <a:latin typeface="Calibri" pitchFamily="34" charset="0"/>
                <a:ea typeface="+mj-ea"/>
                <a:cs typeface="+mj-cs"/>
              </a:defRPr>
            </a:lvl1pPr>
          </a:lstStyle>
          <a:p>
            <a:r>
              <a:rPr lang="it-IT" dirty="0" smtClean="0"/>
              <a:t>Fare clic per modificare lo stile del titolo</a:t>
            </a:r>
            <a:endParaRPr lang="en-US" dirty="0"/>
          </a:p>
        </p:txBody>
      </p:sp>
      <p:sp>
        <p:nvSpPr>
          <p:cNvPr id="17" name="Segnaposto contenuto 3"/>
          <p:cNvSpPr>
            <a:spLocks noGrp="1"/>
          </p:cNvSpPr>
          <p:nvPr>
            <p:ph sz="half" idx="1"/>
          </p:nvPr>
        </p:nvSpPr>
        <p:spPr>
          <a:xfrm>
            <a:off x="1475656" y="1556795"/>
            <a:ext cx="7453416" cy="4569371"/>
          </a:xfrm>
        </p:spPr>
        <p:txBody>
          <a:bodyPr/>
          <a:lstStyle>
            <a:lvl1pPr algn="just">
              <a:defRPr sz="1600" baseline="0"/>
            </a:lvl1pPr>
            <a:lvl2pPr algn="just">
              <a:defRPr sz="2800"/>
            </a:lvl2pPr>
            <a:lvl3pPr algn="just">
              <a:defRPr sz="2400"/>
            </a:lvl3pPr>
            <a:lvl4pPr algn="just">
              <a:defRPr sz="2000"/>
            </a:lvl4pPr>
            <a:lvl5pPr algn="just">
              <a:defRPr sz="2000"/>
            </a:lvl5p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en-US" dirty="0"/>
          </a:p>
        </p:txBody>
      </p:sp>
    </p:spTree>
    <p:extLst>
      <p:ext uri="{BB962C8B-B14F-4D97-AF65-F5344CB8AC3E}">
        <p14:creationId xmlns:p14="http://schemas.microsoft.com/office/powerpoint/2010/main" val="2071131634"/>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blank">
  <p:cSld name="Vuota">
    <p:spTree>
      <p:nvGrpSpPr>
        <p:cNvPr id="1" name=""/>
        <p:cNvGrpSpPr/>
        <p:nvPr/>
      </p:nvGrpSpPr>
      <p:grpSpPr>
        <a:xfrm>
          <a:off x="0" y="0"/>
          <a:ext cx="0" cy="0"/>
          <a:chOff x="0" y="0"/>
          <a:chExt cx="0" cy="0"/>
        </a:xfrm>
      </p:grpSpPr>
      <p:sp>
        <p:nvSpPr>
          <p:cNvPr id="2" name="Rettangolo 1"/>
          <p:cNvSpPr/>
          <p:nvPr/>
        </p:nvSpPr>
        <p:spPr>
          <a:xfrm>
            <a:off x="1014430"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solidFill>
                <a:prstClr val="white"/>
              </a:solidFill>
            </a:endParaRPr>
          </a:p>
        </p:txBody>
      </p:sp>
      <p:sp>
        <p:nvSpPr>
          <p:cNvPr id="3" name="Rettangolo 2"/>
          <p:cNvSpPr/>
          <p:nvPr/>
        </p:nvSpPr>
        <p:spPr bwMode="invGray">
          <a:xfrm>
            <a:off x="1014494"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solidFill>
                <a:prstClr val="white"/>
              </a:solidFill>
            </a:endParaRPr>
          </a:p>
        </p:txBody>
      </p:sp>
      <p:sp>
        <p:nvSpPr>
          <p:cNvPr id="4" name="Segnaposto data 1"/>
          <p:cNvSpPr>
            <a:spLocks noGrp="1"/>
          </p:cNvSpPr>
          <p:nvPr>
            <p:ph type="dt" sz="half" idx="10"/>
          </p:nvPr>
        </p:nvSpPr>
        <p:spPr/>
        <p:txBody>
          <a:bodyPr/>
          <a:lstStyle>
            <a:lvl1pPr>
              <a:defRPr/>
            </a:lvl1pPr>
            <a:extLst/>
          </a:lstStyle>
          <a:p>
            <a:fld id="{8C464E1D-A315-4CF2-993B-F44E15797C51}" type="datetime1">
              <a:rPr lang="en-GB" smtClean="0">
                <a:solidFill>
                  <a:srgbClr val="EEECE1">
                    <a:shade val="50000"/>
                    <a:satMod val="200000"/>
                  </a:srgbClr>
                </a:solidFill>
              </a:rPr>
              <a:t>29/10/2014</a:t>
            </a:fld>
            <a:endParaRPr lang="it-IT">
              <a:solidFill>
                <a:srgbClr val="EEECE1">
                  <a:shade val="50000"/>
                  <a:satMod val="200000"/>
                </a:srgbClr>
              </a:solidFill>
            </a:endParaRPr>
          </a:p>
        </p:txBody>
      </p:sp>
      <p:sp>
        <p:nvSpPr>
          <p:cNvPr id="5" name="Segnaposto piè di pagina 2"/>
          <p:cNvSpPr>
            <a:spLocks noGrp="1"/>
          </p:cNvSpPr>
          <p:nvPr>
            <p:ph type="ftr" sz="quarter" idx="11"/>
          </p:nvPr>
        </p:nvSpPr>
        <p:spPr/>
        <p:txBody>
          <a:bodyPr/>
          <a:lstStyle>
            <a:lvl1pPr>
              <a:defRPr>
                <a:solidFill>
                  <a:schemeClr val="bg2">
                    <a:shade val="50000"/>
                    <a:satMod val="200000"/>
                  </a:schemeClr>
                </a:solidFill>
              </a:defRPr>
            </a:lvl1pPr>
            <a:extLst/>
          </a:lstStyle>
          <a:p>
            <a:r>
              <a:rPr lang="it-IT" dirty="0" smtClean="0">
                <a:solidFill>
                  <a:srgbClr val="EEECE1">
                    <a:shade val="50000"/>
                    <a:satMod val="200000"/>
                  </a:srgbClr>
                </a:solidFill>
              </a:rPr>
              <a:t>		</a:t>
            </a:r>
            <a:endParaRPr lang="it-IT" dirty="0">
              <a:solidFill>
                <a:srgbClr val="EEECE1">
                  <a:shade val="50000"/>
                  <a:satMod val="200000"/>
                </a:srgbClr>
              </a:solidFill>
            </a:endParaRPr>
          </a:p>
        </p:txBody>
      </p:sp>
      <p:sp>
        <p:nvSpPr>
          <p:cNvPr id="7" name="Torta 6"/>
          <p:cNvSpPr/>
          <p:nvPr userDrawn="1"/>
        </p:nvSpPr>
        <p:spPr>
          <a:xfrm>
            <a:off x="-815923"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8" name="Ovale 7"/>
          <p:cNvSpPr/>
          <p:nvPr userDrawn="1"/>
        </p:nvSpPr>
        <p:spPr>
          <a:xfrm>
            <a:off x="168829" y="21103"/>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9" name="Anello 10"/>
          <p:cNvSpPr/>
          <p:nvPr userDrawn="1"/>
        </p:nvSpPr>
        <p:spPr>
          <a:xfrm rot="2315675">
            <a:off x="18289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7062"/>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890FA6-8F45-41AF-90F0-9125DF5AE201}" type="datetime1">
              <a:rPr lang="en-GB" smtClean="0"/>
              <a:t>29/10/2014</a:t>
            </a:fld>
            <a:endParaRPr lang="en-GB"/>
          </a:p>
        </p:txBody>
      </p:sp>
      <p:sp>
        <p:nvSpPr>
          <p:cNvPr id="5" name="Footer Placeholder 4"/>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2090230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FA48048-40D6-47DD-BF5A-0219D2DF8FBA}" type="datetime1">
              <a:rPr lang="en-GB" smtClean="0"/>
              <a:t>29/10/2014</a:t>
            </a:fld>
            <a:endParaRPr lang="en-GB"/>
          </a:p>
        </p:txBody>
      </p:sp>
      <p:sp>
        <p:nvSpPr>
          <p:cNvPr id="6" name="Footer Placeholder 5"/>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98911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9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9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A7E11A1-1E93-4582-B29F-9E6AE734AAF7}" type="datetime1">
              <a:rPr lang="en-GB" smtClean="0"/>
              <a:t>29/10/2014</a:t>
            </a:fld>
            <a:endParaRPr lang="en-GB"/>
          </a:p>
        </p:txBody>
      </p:sp>
      <p:sp>
        <p:nvSpPr>
          <p:cNvPr id="8" name="Footer Placeholder 7"/>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660612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6F9461C-762E-466A-8B7B-44FF81E4DC6D}" type="datetime1">
              <a:rPr lang="en-GB" smtClean="0"/>
              <a:t>29/10/2014</a:t>
            </a:fld>
            <a:endParaRPr lang="en-GB"/>
          </a:p>
        </p:txBody>
      </p:sp>
      <p:sp>
        <p:nvSpPr>
          <p:cNvPr id="4" name="Footer Placeholder 3"/>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4174883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258C55-402C-4332-9891-74DD8BD131B6}" type="datetime1">
              <a:rPr lang="en-GB" smtClean="0"/>
              <a:t>29/10/2014</a:t>
            </a:fld>
            <a:endParaRPr lang="en-GB"/>
          </a:p>
        </p:txBody>
      </p:sp>
      <p:sp>
        <p:nvSpPr>
          <p:cNvPr id="3" name="Footer Placeholder 2"/>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1564270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13"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13"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1EB2C6-FC80-4332-8FB4-9783ECF7D094}" type="datetime1">
              <a:rPr lang="en-GB" smtClean="0"/>
              <a:t>29/10/2014</a:t>
            </a:fld>
            <a:endParaRPr lang="en-GB"/>
          </a:p>
        </p:txBody>
      </p:sp>
      <p:sp>
        <p:nvSpPr>
          <p:cNvPr id="6" name="Footer Placeholder 5"/>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4262271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1BEC8E-2F19-42F3-8394-377CD206EF21}" type="datetime1">
              <a:rPr lang="en-GB" smtClean="0"/>
              <a:t>29/10/2014</a:t>
            </a:fld>
            <a:endParaRPr lang="en-GB"/>
          </a:p>
        </p:txBody>
      </p:sp>
      <p:sp>
        <p:nvSpPr>
          <p:cNvPr id="6" name="Footer Placeholder 5"/>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864676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10.xml"/><Relationship Id="rId1" Type="http://schemas.openxmlformats.org/officeDocument/2006/relationships/slideLayout" Target="../slideLayouts/slideLayout17.xml"/></Relationships>
</file>

<file path=ppt/slideMasters/_rels/slideMaster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11.xml"/><Relationship Id="rId1" Type="http://schemas.openxmlformats.org/officeDocument/2006/relationships/slideLayout" Target="../slideLayouts/slideLayout18.xml"/></Relationships>
</file>

<file path=ppt/slideMasters/_rels/slideMaster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12.xml"/><Relationship Id="rId1" Type="http://schemas.openxmlformats.org/officeDocument/2006/relationships/slideLayout" Target="../slideLayouts/slideLayout19.xml"/></Relationships>
</file>

<file path=ppt/slideMasters/_rels/slideMaster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13.xml"/><Relationship Id="rId1" Type="http://schemas.openxmlformats.org/officeDocument/2006/relationships/slideLayout" Target="../slideLayouts/slideLayout20.xml"/></Relationships>
</file>

<file path=ppt/slideMasters/_rels/slideMaster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14.xml"/><Relationship Id="rId1" Type="http://schemas.openxmlformats.org/officeDocument/2006/relationships/slideLayout" Target="../slideLayouts/slideLayout21.xml"/></Relationships>
</file>

<file path=ppt/slideMasters/_rels/slideMaster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15.xml"/><Relationship Id="rId1" Type="http://schemas.openxmlformats.org/officeDocument/2006/relationships/slideLayout" Target="../slideLayouts/slideLayout22.xml"/></Relationships>
</file>

<file path=ppt/slideMasters/_rels/slideMaster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16.xml"/><Relationship Id="rId1" Type="http://schemas.openxmlformats.org/officeDocument/2006/relationships/slideLayout" Target="../slideLayouts/slideLayout23.xml"/></Relationships>
</file>

<file path=ppt/slideMasters/_rels/slideMaster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17.xml"/><Relationship Id="rId1" Type="http://schemas.openxmlformats.org/officeDocument/2006/relationships/slideLayout" Target="../slideLayouts/slideLayout24.xml"/></Relationships>
</file>

<file path=ppt/slideMasters/_rels/slideMaster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18.xml"/><Relationship Id="rId1" Type="http://schemas.openxmlformats.org/officeDocument/2006/relationships/slideLayout" Target="../slideLayouts/slideLayout25.xml"/></Relationships>
</file>

<file path=ppt/slideMasters/_rels/slideMaster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19.xml"/><Relationship Id="rId1" Type="http://schemas.openxmlformats.org/officeDocument/2006/relationships/slideLayout" Target="../slideLayouts/slideLayout26.xml"/></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_rels/slideMaster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0.xml"/><Relationship Id="rId1" Type="http://schemas.openxmlformats.org/officeDocument/2006/relationships/slideLayout" Target="../slideLayouts/slideLayout27.xml"/></Relationships>
</file>

<file path=ppt/slideMasters/_rels/slideMaster3.xml.rels><?xml version="1.0" encoding="UTF-8" standalone="yes"?>
<Relationships xmlns="http://schemas.openxmlformats.org/package/2006/relationships"><Relationship Id="rId1"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1"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5.xml"/><Relationship Id="rId1" Type="http://schemas.openxmlformats.org/officeDocument/2006/relationships/slideLayout" Target="../slideLayouts/slideLayout12.xml"/></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6.xml"/><Relationship Id="rId1" Type="http://schemas.openxmlformats.org/officeDocument/2006/relationships/slideLayout" Target="../slideLayouts/slideLayout13.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7.xml"/><Relationship Id="rId1" Type="http://schemas.openxmlformats.org/officeDocument/2006/relationships/slideLayout" Target="../slideLayouts/slideLayout14.xml"/></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8.xml"/><Relationship Id="rId1" Type="http://schemas.openxmlformats.org/officeDocument/2006/relationships/slideLayout" Target="../slideLayouts/slideLayout15.xml"/></Relationships>
</file>

<file path=ppt/slideMasters/_rels/slideMaster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9.xml"/><Relationship Id="rId1"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flip="none" rotWithShape="1">
          <a:gsLst>
            <a:gs pos="0">
              <a:schemeClr val="bg1">
                <a:lumMod val="35000"/>
                <a:lumOff val="65000"/>
                <a:alpha val="0"/>
              </a:schemeClr>
            </a:gs>
            <a:gs pos="100000">
              <a:schemeClr val="bg1">
                <a:shade val="30000"/>
                <a:satMod val="200000"/>
                <a:lumMod val="39000"/>
                <a:lumOff val="61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4"/>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51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BF507C-9E1A-46BF-8B46-49ACC0809BA0}" type="datetime1">
              <a:rPr lang="en-GB" smtClean="0"/>
              <a:t>29/10/2014</a:t>
            </a:fld>
            <a:endParaRPr lang="en-GB"/>
          </a:p>
        </p:txBody>
      </p:sp>
      <p:sp>
        <p:nvSpPr>
          <p:cNvPr id="5" name="Footer Placeholder 4"/>
          <p:cNvSpPr>
            <a:spLocks noGrp="1"/>
          </p:cNvSpPr>
          <p:nvPr>
            <p:ph type="ftr" sz="quarter" idx="3"/>
          </p:nvPr>
        </p:nvSpPr>
        <p:spPr>
          <a:xfrm>
            <a:off x="3124200" y="635651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Tree>
    <p:extLst>
      <p:ext uri="{BB962C8B-B14F-4D97-AF65-F5344CB8AC3E}">
        <p14:creationId xmlns:p14="http://schemas.microsoft.com/office/powerpoint/2010/main" val="37952786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7" name="Torta 6"/>
          <p:cNvSpPr/>
          <p:nvPr/>
        </p:nvSpPr>
        <p:spPr>
          <a:xfrm>
            <a:off x="-815974"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solidFill>
                <a:prstClr val="white"/>
              </a:solidFill>
            </a:endParaRPr>
          </a:p>
        </p:txBody>
      </p:sp>
      <p:sp>
        <p:nvSpPr>
          <p:cNvPr id="12" name="Rettangolo 11"/>
          <p:cNvSpPr/>
          <p:nvPr/>
        </p:nvSpPr>
        <p:spPr>
          <a:xfrm>
            <a:off x="1012838"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solidFill>
                <a:prstClr val="white"/>
              </a:solidFill>
            </a:endParaRPr>
          </a:p>
        </p:txBody>
      </p:sp>
      <p:sp>
        <p:nvSpPr>
          <p:cNvPr id="5" name="Segnaposto titolo 4"/>
          <p:cNvSpPr>
            <a:spLocks noGrp="1"/>
          </p:cNvSpPr>
          <p:nvPr>
            <p:ph type="title"/>
          </p:nvPr>
        </p:nvSpPr>
        <p:spPr>
          <a:xfrm>
            <a:off x="1435101" y="274638"/>
            <a:ext cx="7499350" cy="1143000"/>
          </a:xfrm>
          <a:prstGeom prst="rect">
            <a:avLst/>
          </a:prstGeom>
        </p:spPr>
        <p:txBody>
          <a:bodyPr anchor="ctr">
            <a:normAutofit/>
          </a:bodyPr>
          <a:lstStyle>
            <a:extLst/>
          </a:lstStyle>
          <a:p>
            <a:r>
              <a:rPr lang="it-IT" smtClean="0"/>
              <a:t>Fare clic per modificare lo stile del titolo</a:t>
            </a:r>
            <a:endParaRPr lang="en-US"/>
          </a:p>
        </p:txBody>
      </p:sp>
      <p:sp>
        <p:nvSpPr>
          <p:cNvPr id="1029" name="Segnaposto testo 8"/>
          <p:cNvSpPr>
            <a:spLocks noGrp="1"/>
          </p:cNvSpPr>
          <p:nvPr>
            <p:ph type="body" idx="1"/>
          </p:nvPr>
        </p:nvSpPr>
        <p:spPr bwMode="auto">
          <a:xfrm>
            <a:off x="1435101"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smtClean="0"/>
          </a:p>
        </p:txBody>
      </p:sp>
      <p:sp>
        <p:nvSpPr>
          <p:cNvPr id="24" name="Segnaposto data 23"/>
          <p:cNvSpPr>
            <a:spLocks noGrp="1"/>
          </p:cNvSpPr>
          <p:nvPr>
            <p:ph type="dt" sz="half" idx="2"/>
          </p:nvPr>
        </p:nvSpPr>
        <p:spPr>
          <a:xfrm>
            <a:off x="3581401" y="6305550"/>
            <a:ext cx="2133600" cy="476250"/>
          </a:xfrm>
          <a:prstGeom prst="rect">
            <a:avLst/>
          </a:prstGeom>
        </p:spPr>
        <p:txBody>
          <a:bodyPr anchor="b"/>
          <a:lstStyle>
            <a:lvl1pPr algn="r" eaLnBrk="1" fontAlgn="auto" latinLnBrk="0" hangingPunct="1">
              <a:spcBef>
                <a:spcPts val="0"/>
              </a:spcBef>
              <a:spcAft>
                <a:spcPts val="0"/>
              </a:spcAft>
              <a:defRPr kumimoji="0" sz="1200" smtClean="0">
                <a:solidFill>
                  <a:schemeClr val="bg2">
                    <a:shade val="50000"/>
                    <a:satMod val="200000"/>
                  </a:schemeClr>
                </a:solidFill>
                <a:latin typeface="+mn-lt"/>
              </a:defRPr>
            </a:lvl1pPr>
            <a:extLst/>
          </a:lstStyle>
          <a:p>
            <a:fld id="{64FC577B-FBBD-407B-89C3-C5AB4866C13A}" type="datetime1">
              <a:rPr lang="en-GB" smtClean="0">
                <a:solidFill>
                  <a:srgbClr val="EEECE1">
                    <a:shade val="50000"/>
                    <a:satMod val="200000"/>
                  </a:srgbClr>
                </a:solidFill>
              </a:rPr>
              <a:t>29/10/2014</a:t>
            </a:fld>
            <a:endParaRPr lang="it-IT">
              <a:solidFill>
                <a:srgbClr val="EEECE1">
                  <a:shade val="50000"/>
                  <a:satMod val="200000"/>
                </a:srgbClr>
              </a:solidFill>
            </a:endParaRPr>
          </a:p>
        </p:txBody>
      </p:sp>
      <p:sp>
        <p:nvSpPr>
          <p:cNvPr id="10" name="Segnaposto piè di pagina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chemeClr>
                </a:solidFill>
                <a:effectLst/>
                <a:latin typeface="+mn-lt"/>
              </a:defRPr>
            </a:lvl1pPr>
            <a:extLst/>
          </a:lstStyle>
          <a:p>
            <a:endParaRPr lang="it-IT">
              <a:solidFill>
                <a:srgbClr val="EEECE1">
                  <a:shade val="50000"/>
                </a:srgbClr>
              </a:solidFill>
            </a:endParaRPr>
          </a:p>
        </p:txBody>
      </p:sp>
      <p:sp>
        <p:nvSpPr>
          <p:cNvPr id="15" name="Rettangolo 14"/>
          <p:cNvSpPr/>
          <p:nvPr/>
        </p:nvSpPr>
        <p:spPr bwMode="invGray">
          <a:xfrm>
            <a:off x="1014494"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solidFill>
                <a:prstClr val="white"/>
              </a:solidFill>
            </a:endParaRPr>
          </a:p>
        </p:txBody>
      </p:sp>
      <p:pic>
        <p:nvPicPr>
          <p:cNvPr id="1034" name="Picture 4"/>
          <p:cNvPicPr>
            <a:picLocks noChangeAspect="1" noChangeArrowheads="1"/>
          </p:cNvPicPr>
          <p:nvPr/>
        </p:nvPicPr>
        <p:blipFill>
          <a:blip r:embed="rId3" cstate="print"/>
          <a:srcRect/>
          <a:stretch>
            <a:fillRect/>
          </a:stretch>
        </p:blipFill>
        <p:spPr bwMode="auto">
          <a:xfrm>
            <a:off x="-153988" y="-57150"/>
            <a:ext cx="8321676" cy="14382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9" r:id="rId1"/>
  </p:sldLayoutIdLst>
  <p:hf sldNum="0" hdr="0" ftr="0" dt="0"/>
  <p:txStyles>
    <p:titleStyle>
      <a:lvl1pPr algn="l" rtl="0" eaLnBrk="1" fontAlgn="base" hangingPunct="1">
        <a:spcBef>
          <a:spcPct val="0"/>
        </a:spcBef>
        <a:spcAft>
          <a:spcPct val="0"/>
        </a:spcAft>
        <a:defRPr sz="4300" kern="1200">
          <a:solidFill>
            <a:srgbClr val="11488B"/>
          </a:solidFill>
          <a:effectLst>
            <a:outerShdw blurRad="50000" dist="30000" dir="5400000" algn="tl" rotWithShape="0">
              <a:srgbClr val="000000">
                <a:alpha val="30000"/>
              </a:srgbClr>
            </a:outerShdw>
          </a:effectLst>
          <a:latin typeface="+mj-lt"/>
          <a:ea typeface="+mj-ea"/>
          <a:cs typeface="+mj-cs"/>
        </a:defRPr>
      </a:lvl1pPr>
      <a:lvl2pPr algn="l" rtl="0" eaLnBrk="1" fontAlgn="base" hangingPunct="1">
        <a:spcBef>
          <a:spcPct val="0"/>
        </a:spcBef>
        <a:spcAft>
          <a:spcPct val="0"/>
        </a:spcAft>
        <a:defRPr sz="4300">
          <a:solidFill>
            <a:srgbClr val="11488B"/>
          </a:solidFill>
          <a:latin typeface="Verdana" pitchFamily="34" charset="0"/>
        </a:defRPr>
      </a:lvl2pPr>
      <a:lvl3pPr algn="l" rtl="0" eaLnBrk="1" fontAlgn="base" hangingPunct="1">
        <a:spcBef>
          <a:spcPct val="0"/>
        </a:spcBef>
        <a:spcAft>
          <a:spcPct val="0"/>
        </a:spcAft>
        <a:defRPr sz="4300">
          <a:solidFill>
            <a:srgbClr val="11488B"/>
          </a:solidFill>
          <a:latin typeface="Verdana" pitchFamily="34" charset="0"/>
        </a:defRPr>
      </a:lvl3pPr>
      <a:lvl4pPr algn="l" rtl="0" eaLnBrk="1" fontAlgn="base" hangingPunct="1">
        <a:spcBef>
          <a:spcPct val="0"/>
        </a:spcBef>
        <a:spcAft>
          <a:spcPct val="0"/>
        </a:spcAft>
        <a:defRPr sz="4300">
          <a:solidFill>
            <a:srgbClr val="11488B"/>
          </a:solidFill>
          <a:latin typeface="Verdana" pitchFamily="34" charset="0"/>
        </a:defRPr>
      </a:lvl4pPr>
      <a:lvl5pPr algn="l" rtl="0" eaLnBrk="1" fontAlgn="base" hangingPunct="1">
        <a:spcBef>
          <a:spcPct val="0"/>
        </a:spcBef>
        <a:spcAft>
          <a:spcPct val="0"/>
        </a:spcAft>
        <a:defRPr sz="4300">
          <a:solidFill>
            <a:srgbClr val="11488B"/>
          </a:solidFill>
          <a:latin typeface="Verdana" pitchFamily="34" charset="0"/>
        </a:defRPr>
      </a:lvl5pPr>
      <a:lvl6pPr marL="457200" algn="l" rtl="0" eaLnBrk="1" fontAlgn="base" hangingPunct="1">
        <a:spcBef>
          <a:spcPct val="0"/>
        </a:spcBef>
        <a:spcAft>
          <a:spcPct val="0"/>
        </a:spcAft>
        <a:defRPr sz="4300">
          <a:solidFill>
            <a:srgbClr val="11488B"/>
          </a:solidFill>
          <a:latin typeface="Verdana" pitchFamily="34" charset="0"/>
        </a:defRPr>
      </a:lvl6pPr>
      <a:lvl7pPr marL="914400" algn="l" rtl="0" eaLnBrk="1" fontAlgn="base" hangingPunct="1">
        <a:spcBef>
          <a:spcPct val="0"/>
        </a:spcBef>
        <a:spcAft>
          <a:spcPct val="0"/>
        </a:spcAft>
        <a:defRPr sz="4300">
          <a:solidFill>
            <a:srgbClr val="11488B"/>
          </a:solidFill>
          <a:latin typeface="Verdana" pitchFamily="34" charset="0"/>
        </a:defRPr>
      </a:lvl7pPr>
      <a:lvl8pPr marL="1371600" algn="l" rtl="0" eaLnBrk="1" fontAlgn="base" hangingPunct="1">
        <a:spcBef>
          <a:spcPct val="0"/>
        </a:spcBef>
        <a:spcAft>
          <a:spcPct val="0"/>
        </a:spcAft>
        <a:defRPr sz="4300">
          <a:solidFill>
            <a:srgbClr val="11488B"/>
          </a:solidFill>
          <a:latin typeface="Verdana" pitchFamily="34" charset="0"/>
        </a:defRPr>
      </a:lvl8pPr>
      <a:lvl9pPr marL="1828800" algn="l" rtl="0" eaLnBrk="1" fontAlgn="base" hangingPunct="1">
        <a:spcBef>
          <a:spcPct val="0"/>
        </a:spcBef>
        <a:spcAft>
          <a:spcPct val="0"/>
        </a:spcAft>
        <a:defRPr sz="4300">
          <a:solidFill>
            <a:srgbClr val="11488B"/>
          </a:solidFill>
          <a:latin typeface="Verdana" pitchFamily="34" charset="0"/>
        </a:defRPr>
      </a:lvl9pPr>
      <a:extLst/>
    </p:titleStyle>
    <p:bodyStyle>
      <a:lvl1pPr marL="365125" indent="-282575" algn="l" rtl="0" eaLnBrk="1" fontAlgn="base" hangingPunct="1">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1" fontAlgn="base" hangingPunct="1">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1" fontAlgn="base" hangingPunct="1">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1" fontAlgn="base" hangingPunct="1">
        <a:spcBef>
          <a:spcPct val="20000"/>
        </a:spcBef>
        <a:spcAft>
          <a:spcPct val="0"/>
        </a:spcAft>
        <a:buClr>
          <a:srgbClr val="9BBB59"/>
        </a:buClr>
        <a:buFont typeface="Wingdings 2" pitchFamily="18" charset="2"/>
        <a:buChar char=""/>
        <a:defRPr sz="2000" kern="1200">
          <a:solidFill>
            <a:schemeClr val="tx1"/>
          </a:solidFill>
          <a:latin typeface="+mn-lt"/>
          <a:ea typeface="+mn-ea"/>
          <a:cs typeface="+mn-cs"/>
        </a:defRPr>
      </a:lvl4pPr>
      <a:lvl5pPr marL="1296988" indent="-182563" algn="l" rtl="0" eaLnBrk="1" fontAlgn="base" hangingPunct="1">
        <a:spcBef>
          <a:spcPct val="20000"/>
        </a:spcBef>
        <a:spcAft>
          <a:spcPct val="0"/>
        </a:spcAft>
        <a:buClr>
          <a:srgbClr val="8064A2"/>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7" name="Torta 6"/>
          <p:cNvSpPr/>
          <p:nvPr/>
        </p:nvSpPr>
        <p:spPr>
          <a:xfrm>
            <a:off x="-815974"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solidFill>
                <a:prstClr val="white"/>
              </a:solidFill>
            </a:endParaRPr>
          </a:p>
        </p:txBody>
      </p:sp>
      <p:sp>
        <p:nvSpPr>
          <p:cNvPr id="12" name="Rettangolo 11"/>
          <p:cNvSpPr/>
          <p:nvPr/>
        </p:nvSpPr>
        <p:spPr>
          <a:xfrm>
            <a:off x="1012838"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solidFill>
                <a:prstClr val="white"/>
              </a:solidFill>
            </a:endParaRPr>
          </a:p>
        </p:txBody>
      </p:sp>
      <p:sp>
        <p:nvSpPr>
          <p:cNvPr id="5" name="Segnaposto titolo 4"/>
          <p:cNvSpPr>
            <a:spLocks noGrp="1"/>
          </p:cNvSpPr>
          <p:nvPr>
            <p:ph type="title"/>
          </p:nvPr>
        </p:nvSpPr>
        <p:spPr>
          <a:xfrm>
            <a:off x="1435101" y="274638"/>
            <a:ext cx="7499350" cy="1143000"/>
          </a:xfrm>
          <a:prstGeom prst="rect">
            <a:avLst/>
          </a:prstGeom>
        </p:spPr>
        <p:txBody>
          <a:bodyPr anchor="ctr">
            <a:normAutofit/>
          </a:bodyPr>
          <a:lstStyle>
            <a:extLst/>
          </a:lstStyle>
          <a:p>
            <a:r>
              <a:rPr lang="it-IT" smtClean="0"/>
              <a:t>Fare clic per modificare lo stile del titolo</a:t>
            </a:r>
            <a:endParaRPr lang="en-US"/>
          </a:p>
        </p:txBody>
      </p:sp>
      <p:sp>
        <p:nvSpPr>
          <p:cNvPr id="1029" name="Segnaposto testo 8"/>
          <p:cNvSpPr>
            <a:spLocks noGrp="1"/>
          </p:cNvSpPr>
          <p:nvPr>
            <p:ph type="body" idx="1"/>
          </p:nvPr>
        </p:nvSpPr>
        <p:spPr bwMode="auto">
          <a:xfrm>
            <a:off x="1435101"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smtClean="0"/>
          </a:p>
        </p:txBody>
      </p:sp>
      <p:sp>
        <p:nvSpPr>
          <p:cNvPr id="24" name="Segnaposto data 23"/>
          <p:cNvSpPr>
            <a:spLocks noGrp="1"/>
          </p:cNvSpPr>
          <p:nvPr>
            <p:ph type="dt" sz="half" idx="2"/>
          </p:nvPr>
        </p:nvSpPr>
        <p:spPr>
          <a:xfrm>
            <a:off x="3581401" y="6305550"/>
            <a:ext cx="2133600" cy="476250"/>
          </a:xfrm>
          <a:prstGeom prst="rect">
            <a:avLst/>
          </a:prstGeom>
        </p:spPr>
        <p:txBody>
          <a:bodyPr anchor="b"/>
          <a:lstStyle>
            <a:lvl1pPr algn="r" eaLnBrk="1" fontAlgn="auto" latinLnBrk="0" hangingPunct="1">
              <a:spcBef>
                <a:spcPts val="0"/>
              </a:spcBef>
              <a:spcAft>
                <a:spcPts val="0"/>
              </a:spcAft>
              <a:defRPr kumimoji="0" sz="1200" smtClean="0">
                <a:solidFill>
                  <a:schemeClr val="bg2">
                    <a:shade val="50000"/>
                    <a:satMod val="200000"/>
                  </a:schemeClr>
                </a:solidFill>
                <a:latin typeface="+mn-lt"/>
              </a:defRPr>
            </a:lvl1pPr>
            <a:extLst/>
          </a:lstStyle>
          <a:p>
            <a:fld id="{38AD53FF-CE97-4B63-BBAD-2B2E996F5620}" type="datetime1">
              <a:rPr lang="en-GB" smtClean="0">
                <a:solidFill>
                  <a:srgbClr val="EEECE1">
                    <a:shade val="50000"/>
                    <a:satMod val="200000"/>
                  </a:srgbClr>
                </a:solidFill>
              </a:rPr>
              <a:t>29/10/2014</a:t>
            </a:fld>
            <a:endParaRPr lang="it-IT">
              <a:solidFill>
                <a:srgbClr val="EEECE1">
                  <a:shade val="50000"/>
                  <a:satMod val="200000"/>
                </a:srgbClr>
              </a:solidFill>
            </a:endParaRPr>
          </a:p>
        </p:txBody>
      </p:sp>
      <p:sp>
        <p:nvSpPr>
          <p:cNvPr id="10" name="Segnaposto piè di pagina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chemeClr>
                </a:solidFill>
                <a:effectLst/>
                <a:latin typeface="+mn-lt"/>
              </a:defRPr>
            </a:lvl1pPr>
            <a:extLst/>
          </a:lstStyle>
          <a:p>
            <a:endParaRPr lang="it-IT">
              <a:solidFill>
                <a:srgbClr val="EEECE1">
                  <a:shade val="50000"/>
                </a:srgbClr>
              </a:solidFill>
            </a:endParaRPr>
          </a:p>
        </p:txBody>
      </p:sp>
      <p:sp>
        <p:nvSpPr>
          <p:cNvPr id="15" name="Rettangolo 14"/>
          <p:cNvSpPr/>
          <p:nvPr/>
        </p:nvSpPr>
        <p:spPr bwMode="invGray">
          <a:xfrm>
            <a:off x="1014494"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solidFill>
                <a:prstClr val="white"/>
              </a:solidFill>
            </a:endParaRPr>
          </a:p>
        </p:txBody>
      </p:sp>
      <p:pic>
        <p:nvPicPr>
          <p:cNvPr id="1034" name="Picture 4"/>
          <p:cNvPicPr>
            <a:picLocks noChangeAspect="1" noChangeArrowheads="1"/>
          </p:cNvPicPr>
          <p:nvPr/>
        </p:nvPicPr>
        <p:blipFill>
          <a:blip r:embed="rId3" cstate="print"/>
          <a:srcRect/>
          <a:stretch>
            <a:fillRect/>
          </a:stretch>
        </p:blipFill>
        <p:spPr bwMode="auto">
          <a:xfrm>
            <a:off x="-153988" y="-57150"/>
            <a:ext cx="8321676" cy="14382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1" r:id="rId1"/>
  </p:sldLayoutIdLst>
  <p:hf sldNum="0" hdr="0" ftr="0" dt="0"/>
  <p:txStyles>
    <p:titleStyle>
      <a:lvl1pPr algn="l" rtl="0" eaLnBrk="1" fontAlgn="base" hangingPunct="1">
        <a:spcBef>
          <a:spcPct val="0"/>
        </a:spcBef>
        <a:spcAft>
          <a:spcPct val="0"/>
        </a:spcAft>
        <a:defRPr sz="4300" kern="1200">
          <a:solidFill>
            <a:srgbClr val="11488B"/>
          </a:solidFill>
          <a:effectLst>
            <a:outerShdw blurRad="50000" dist="30000" dir="5400000" algn="tl" rotWithShape="0">
              <a:srgbClr val="000000">
                <a:alpha val="30000"/>
              </a:srgbClr>
            </a:outerShdw>
          </a:effectLst>
          <a:latin typeface="+mj-lt"/>
          <a:ea typeface="+mj-ea"/>
          <a:cs typeface="+mj-cs"/>
        </a:defRPr>
      </a:lvl1pPr>
      <a:lvl2pPr algn="l" rtl="0" eaLnBrk="1" fontAlgn="base" hangingPunct="1">
        <a:spcBef>
          <a:spcPct val="0"/>
        </a:spcBef>
        <a:spcAft>
          <a:spcPct val="0"/>
        </a:spcAft>
        <a:defRPr sz="4300">
          <a:solidFill>
            <a:srgbClr val="11488B"/>
          </a:solidFill>
          <a:latin typeface="Verdana" pitchFamily="34" charset="0"/>
        </a:defRPr>
      </a:lvl2pPr>
      <a:lvl3pPr algn="l" rtl="0" eaLnBrk="1" fontAlgn="base" hangingPunct="1">
        <a:spcBef>
          <a:spcPct val="0"/>
        </a:spcBef>
        <a:spcAft>
          <a:spcPct val="0"/>
        </a:spcAft>
        <a:defRPr sz="4300">
          <a:solidFill>
            <a:srgbClr val="11488B"/>
          </a:solidFill>
          <a:latin typeface="Verdana" pitchFamily="34" charset="0"/>
        </a:defRPr>
      </a:lvl3pPr>
      <a:lvl4pPr algn="l" rtl="0" eaLnBrk="1" fontAlgn="base" hangingPunct="1">
        <a:spcBef>
          <a:spcPct val="0"/>
        </a:spcBef>
        <a:spcAft>
          <a:spcPct val="0"/>
        </a:spcAft>
        <a:defRPr sz="4300">
          <a:solidFill>
            <a:srgbClr val="11488B"/>
          </a:solidFill>
          <a:latin typeface="Verdana" pitchFamily="34" charset="0"/>
        </a:defRPr>
      </a:lvl4pPr>
      <a:lvl5pPr algn="l" rtl="0" eaLnBrk="1" fontAlgn="base" hangingPunct="1">
        <a:spcBef>
          <a:spcPct val="0"/>
        </a:spcBef>
        <a:spcAft>
          <a:spcPct val="0"/>
        </a:spcAft>
        <a:defRPr sz="4300">
          <a:solidFill>
            <a:srgbClr val="11488B"/>
          </a:solidFill>
          <a:latin typeface="Verdana" pitchFamily="34" charset="0"/>
        </a:defRPr>
      </a:lvl5pPr>
      <a:lvl6pPr marL="457200" algn="l" rtl="0" eaLnBrk="1" fontAlgn="base" hangingPunct="1">
        <a:spcBef>
          <a:spcPct val="0"/>
        </a:spcBef>
        <a:spcAft>
          <a:spcPct val="0"/>
        </a:spcAft>
        <a:defRPr sz="4300">
          <a:solidFill>
            <a:srgbClr val="11488B"/>
          </a:solidFill>
          <a:latin typeface="Verdana" pitchFamily="34" charset="0"/>
        </a:defRPr>
      </a:lvl6pPr>
      <a:lvl7pPr marL="914400" algn="l" rtl="0" eaLnBrk="1" fontAlgn="base" hangingPunct="1">
        <a:spcBef>
          <a:spcPct val="0"/>
        </a:spcBef>
        <a:spcAft>
          <a:spcPct val="0"/>
        </a:spcAft>
        <a:defRPr sz="4300">
          <a:solidFill>
            <a:srgbClr val="11488B"/>
          </a:solidFill>
          <a:latin typeface="Verdana" pitchFamily="34" charset="0"/>
        </a:defRPr>
      </a:lvl7pPr>
      <a:lvl8pPr marL="1371600" algn="l" rtl="0" eaLnBrk="1" fontAlgn="base" hangingPunct="1">
        <a:spcBef>
          <a:spcPct val="0"/>
        </a:spcBef>
        <a:spcAft>
          <a:spcPct val="0"/>
        </a:spcAft>
        <a:defRPr sz="4300">
          <a:solidFill>
            <a:srgbClr val="11488B"/>
          </a:solidFill>
          <a:latin typeface="Verdana" pitchFamily="34" charset="0"/>
        </a:defRPr>
      </a:lvl8pPr>
      <a:lvl9pPr marL="1828800" algn="l" rtl="0" eaLnBrk="1" fontAlgn="base" hangingPunct="1">
        <a:spcBef>
          <a:spcPct val="0"/>
        </a:spcBef>
        <a:spcAft>
          <a:spcPct val="0"/>
        </a:spcAft>
        <a:defRPr sz="4300">
          <a:solidFill>
            <a:srgbClr val="11488B"/>
          </a:solidFill>
          <a:latin typeface="Verdana" pitchFamily="34" charset="0"/>
        </a:defRPr>
      </a:lvl9pPr>
      <a:extLst/>
    </p:titleStyle>
    <p:bodyStyle>
      <a:lvl1pPr marL="365125" indent="-282575" algn="l" rtl="0" eaLnBrk="1" fontAlgn="base" hangingPunct="1">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1" fontAlgn="base" hangingPunct="1">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1" fontAlgn="base" hangingPunct="1">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1" fontAlgn="base" hangingPunct="1">
        <a:spcBef>
          <a:spcPct val="20000"/>
        </a:spcBef>
        <a:spcAft>
          <a:spcPct val="0"/>
        </a:spcAft>
        <a:buClr>
          <a:srgbClr val="9BBB59"/>
        </a:buClr>
        <a:buFont typeface="Wingdings 2" pitchFamily="18" charset="2"/>
        <a:buChar char=""/>
        <a:defRPr sz="2000" kern="1200">
          <a:solidFill>
            <a:schemeClr val="tx1"/>
          </a:solidFill>
          <a:latin typeface="+mn-lt"/>
          <a:ea typeface="+mn-ea"/>
          <a:cs typeface="+mn-cs"/>
        </a:defRPr>
      </a:lvl4pPr>
      <a:lvl5pPr marL="1296988" indent="-182563" algn="l" rtl="0" eaLnBrk="1" fontAlgn="base" hangingPunct="1">
        <a:spcBef>
          <a:spcPct val="20000"/>
        </a:spcBef>
        <a:spcAft>
          <a:spcPct val="0"/>
        </a:spcAft>
        <a:buClr>
          <a:srgbClr val="8064A2"/>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7" name="Torta 6"/>
          <p:cNvSpPr/>
          <p:nvPr/>
        </p:nvSpPr>
        <p:spPr>
          <a:xfrm>
            <a:off x="-815974"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solidFill>
                <a:prstClr val="white"/>
              </a:solidFill>
            </a:endParaRPr>
          </a:p>
        </p:txBody>
      </p:sp>
      <p:sp>
        <p:nvSpPr>
          <p:cNvPr id="12" name="Rettangolo 11"/>
          <p:cNvSpPr/>
          <p:nvPr/>
        </p:nvSpPr>
        <p:spPr>
          <a:xfrm>
            <a:off x="1012838"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solidFill>
                <a:prstClr val="white"/>
              </a:solidFill>
            </a:endParaRPr>
          </a:p>
        </p:txBody>
      </p:sp>
      <p:sp>
        <p:nvSpPr>
          <p:cNvPr id="5" name="Segnaposto titolo 4"/>
          <p:cNvSpPr>
            <a:spLocks noGrp="1"/>
          </p:cNvSpPr>
          <p:nvPr>
            <p:ph type="title"/>
          </p:nvPr>
        </p:nvSpPr>
        <p:spPr>
          <a:xfrm>
            <a:off x="1435101" y="274638"/>
            <a:ext cx="7499350" cy="1143000"/>
          </a:xfrm>
          <a:prstGeom prst="rect">
            <a:avLst/>
          </a:prstGeom>
        </p:spPr>
        <p:txBody>
          <a:bodyPr anchor="ctr">
            <a:normAutofit/>
          </a:bodyPr>
          <a:lstStyle>
            <a:extLst/>
          </a:lstStyle>
          <a:p>
            <a:r>
              <a:rPr lang="it-IT" smtClean="0"/>
              <a:t>Fare clic per modificare lo stile del titolo</a:t>
            </a:r>
            <a:endParaRPr lang="en-US"/>
          </a:p>
        </p:txBody>
      </p:sp>
      <p:sp>
        <p:nvSpPr>
          <p:cNvPr id="1029" name="Segnaposto testo 8"/>
          <p:cNvSpPr>
            <a:spLocks noGrp="1"/>
          </p:cNvSpPr>
          <p:nvPr>
            <p:ph type="body" idx="1"/>
          </p:nvPr>
        </p:nvSpPr>
        <p:spPr bwMode="auto">
          <a:xfrm>
            <a:off x="1435101"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smtClean="0"/>
          </a:p>
        </p:txBody>
      </p:sp>
      <p:sp>
        <p:nvSpPr>
          <p:cNvPr id="24" name="Segnaposto data 23"/>
          <p:cNvSpPr>
            <a:spLocks noGrp="1"/>
          </p:cNvSpPr>
          <p:nvPr>
            <p:ph type="dt" sz="half" idx="2"/>
          </p:nvPr>
        </p:nvSpPr>
        <p:spPr>
          <a:xfrm>
            <a:off x="3581401" y="6305550"/>
            <a:ext cx="2133600" cy="476250"/>
          </a:xfrm>
          <a:prstGeom prst="rect">
            <a:avLst/>
          </a:prstGeom>
        </p:spPr>
        <p:txBody>
          <a:bodyPr anchor="b"/>
          <a:lstStyle>
            <a:lvl1pPr algn="r" eaLnBrk="1" fontAlgn="auto" latinLnBrk="0" hangingPunct="1">
              <a:spcBef>
                <a:spcPts val="0"/>
              </a:spcBef>
              <a:spcAft>
                <a:spcPts val="0"/>
              </a:spcAft>
              <a:defRPr kumimoji="0" sz="1200" smtClean="0">
                <a:solidFill>
                  <a:schemeClr val="bg2">
                    <a:shade val="50000"/>
                    <a:satMod val="200000"/>
                  </a:schemeClr>
                </a:solidFill>
                <a:latin typeface="+mn-lt"/>
              </a:defRPr>
            </a:lvl1pPr>
            <a:extLst/>
          </a:lstStyle>
          <a:p>
            <a:fld id="{CCDF8782-83F3-4011-9386-13196B19A6EC}" type="datetime1">
              <a:rPr lang="en-GB" smtClean="0">
                <a:solidFill>
                  <a:srgbClr val="EEECE1">
                    <a:shade val="50000"/>
                    <a:satMod val="200000"/>
                  </a:srgbClr>
                </a:solidFill>
              </a:rPr>
              <a:t>29/10/2014</a:t>
            </a:fld>
            <a:endParaRPr lang="it-IT">
              <a:solidFill>
                <a:srgbClr val="EEECE1">
                  <a:shade val="50000"/>
                  <a:satMod val="200000"/>
                </a:srgbClr>
              </a:solidFill>
            </a:endParaRPr>
          </a:p>
        </p:txBody>
      </p:sp>
      <p:sp>
        <p:nvSpPr>
          <p:cNvPr id="10" name="Segnaposto piè di pagina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chemeClr>
                </a:solidFill>
                <a:effectLst/>
                <a:latin typeface="+mn-lt"/>
              </a:defRPr>
            </a:lvl1pPr>
            <a:extLst/>
          </a:lstStyle>
          <a:p>
            <a:endParaRPr lang="it-IT" dirty="0">
              <a:solidFill>
                <a:srgbClr val="EEECE1">
                  <a:shade val="50000"/>
                </a:srgbClr>
              </a:solidFill>
            </a:endParaRPr>
          </a:p>
        </p:txBody>
      </p:sp>
      <p:sp>
        <p:nvSpPr>
          <p:cNvPr id="15" name="Rettangolo 14"/>
          <p:cNvSpPr/>
          <p:nvPr/>
        </p:nvSpPr>
        <p:spPr bwMode="invGray">
          <a:xfrm>
            <a:off x="1014494"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solidFill>
                <a:prstClr val="white"/>
              </a:solidFill>
            </a:endParaRPr>
          </a:p>
        </p:txBody>
      </p:sp>
      <p:pic>
        <p:nvPicPr>
          <p:cNvPr id="1034" name="Picture 4"/>
          <p:cNvPicPr>
            <a:picLocks noChangeAspect="1" noChangeArrowheads="1"/>
          </p:cNvPicPr>
          <p:nvPr/>
        </p:nvPicPr>
        <p:blipFill>
          <a:blip r:embed="rId3" cstate="print"/>
          <a:srcRect/>
          <a:stretch>
            <a:fillRect/>
          </a:stretch>
        </p:blipFill>
        <p:spPr bwMode="auto">
          <a:xfrm>
            <a:off x="-153988" y="-57150"/>
            <a:ext cx="8321676" cy="14382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3" r:id="rId1"/>
  </p:sldLayoutIdLst>
  <p:hf sldNum="0" hdr="0" ftr="0" dt="0"/>
  <p:txStyles>
    <p:titleStyle>
      <a:lvl1pPr algn="l" rtl="0" eaLnBrk="1" fontAlgn="base" hangingPunct="1">
        <a:spcBef>
          <a:spcPct val="0"/>
        </a:spcBef>
        <a:spcAft>
          <a:spcPct val="0"/>
        </a:spcAft>
        <a:defRPr sz="4300" kern="1200">
          <a:solidFill>
            <a:srgbClr val="11488B"/>
          </a:solidFill>
          <a:effectLst>
            <a:outerShdw blurRad="50000" dist="30000" dir="5400000" algn="tl" rotWithShape="0">
              <a:srgbClr val="000000">
                <a:alpha val="30000"/>
              </a:srgbClr>
            </a:outerShdw>
          </a:effectLst>
          <a:latin typeface="+mj-lt"/>
          <a:ea typeface="+mj-ea"/>
          <a:cs typeface="+mj-cs"/>
        </a:defRPr>
      </a:lvl1pPr>
      <a:lvl2pPr algn="l" rtl="0" eaLnBrk="1" fontAlgn="base" hangingPunct="1">
        <a:spcBef>
          <a:spcPct val="0"/>
        </a:spcBef>
        <a:spcAft>
          <a:spcPct val="0"/>
        </a:spcAft>
        <a:defRPr sz="4300">
          <a:solidFill>
            <a:srgbClr val="11488B"/>
          </a:solidFill>
          <a:latin typeface="Verdana" pitchFamily="34" charset="0"/>
        </a:defRPr>
      </a:lvl2pPr>
      <a:lvl3pPr algn="l" rtl="0" eaLnBrk="1" fontAlgn="base" hangingPunct="1">
        <a:spcBef>
          <a:spcPct val="0"/>
        </a:spcBef>
        <a:spcAft>
          <a:spcPct val="0"/>
        </a:spcAft>
        <a:defRPr sz="4300">
          <a:solidFill>
            <a:srgbClr val="11488B"/>
          </a:solidFill>
          <a:latin typeface="Verdana" pitchFamily="34" charset="0"/>
        </a:defRPr>
      </a:lvl3pPr>
      <a:lvl4pPr algn="l" rtl="0" eaLnBrk="1" fontAlgn="base" hangingPunct="1">
        <a:spcBef>
          <a:spcPct val="0"/>
        </a:spcBef>
        <a:spcAft>
          <a:spcPct val="0"/>
        </a:spcAft>
        <a:defRPr sz="4300">
          <a:solidFill>
            <a:srgbClr val="11488B"/>
          </a:solidFill>
          <a:latin typeface="Verdana" pitchFamily="34" charset="0"/>
        </a:defRPr>
      </a:lvl4pPr>
      <a:lvl5pPr algn="l" rtl="0" eaLnBrk="1" fontAlgn="base" hangingPunct="1">
        <a:spcBef>
          <a:spcPct val="0"/>
        </a:spcBef>
        <a:spcAft>
          <a:spcPct val="0"/>
        </a:spcAft>
        <a:defRPr sz="4300">
          <a:solidFill>
            <a:srgbClr val="11488B"/>
          </a:solidFill>
          <a:latin typeface="Verdana" pitchFamily="34" charset="0"/>
        </a:defRPr>
      </a:lvl5pPr>
      <a:lvl6pPr marL="457200" algn="l" rtl="0" eaLnBrk="1" fontAlgn="base" hangingPunct="1">
        <a:spcBef>
          <a:spcPct val="0"/>
        </a:spcBef>
        <a:spcAft>
          <a:spcPct val="0"/>
        </a:spcAft>
        <a:defRPr sz="4300">
          <a:solidFill>
            <a:srgbClr val="11488B"/>
          </a:solidFill>
          <a:latin typeface="Verdana" pitchFamily="34" charset="0"/>
        </a:defRPr>
      </a:lvl6pPr>
      <a:lvl7pPr marL="914400" algn="l" rtl="0" eaLnBrk="1" fontAlgn="base" hangingPunct="1">
        <a:spcBef>
          <a:spcPct val="0"/>
        </a:spcBef>
        <a:spcAft>
          <a:spcPct val="0"/>
        </a:spcAft>
        <a:defRPr sz="4300">
          <a:solidFill>
            <a:srgbClr val="11488B"/>
          </a:solidFill>
          <a:latin typeface="Verdana" pitchFamily="34" charset="0"/>
        </a:defRPr>
      </a:lvl7pPr>
      <a:lvl8pPr marL="1371600" algn="l" rtl="0" eaLnBrk="1" fontAlgn="base" hangingPunct="1">
        <a:spcBef>
          <a:spcPct val="0"/>
        </a:spcBef>
        <a:spcAft>
          <a:spcPct val="0"/>
        </a:spcAft>
        <a:defRPr sz="4300">
          <a:solidFill>
            <a:srgbClr val="11488B"/>
          </a:solidFill>
          <a:latin typeface="Verdana" pitchFamily="34" charset="0"/>
        </a:defRPr>
      </a:lvl8pPr>
      <a:lvl9pPr marL="1828800" algn="l" rtl="0" eaLnBrk="1" fontAlgn="base" hangingPunct="1">
        <a:spcBef>
          <a:spcPct val="0"/>
        </a:spcBef>
        <a:spcAft>
          <a:spcPct val="0"/>
        </a:spcAft>
        <a:defRPr sz="4300">
          <a:solidFill>
            <a:srgbClr val="11488B"/>
          </a:solidFill>
          <a:latin typeface="Verdana" pitchFamily="34" charset="0"/>
        </a:defRPr>
      </a:lvl9pPr>
      <a:extLst/>
    </p:titleStyle>
    <p:bodyStyle>
      <a:lvl1pPr marL="365125" indent="-282575" algn="l" rtl="0" eaLnBrk="1" fontAlgn="base" hangingPunct="1">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1" fontAlgn="base" hangingPunct="1">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1" fontAlgn="base" hangingPunct="1">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1" fontAlgn="base" hangingPunct="1">
        <a:spcBef>
          <a:spcPct val="20000"/>
        </a:spcBef>
        <a:spcAft>
          <a:spcPct val="0"/>
        </a:spcAft>
        <a:buClr>
          <a:srgbClr val="9BBB59"/>
        </a:buClr>
        <a:buFont typeface="Wingdings 2" pitchFamily="18" charset="2"/>
        <a:buChar char=""/>
        <a:defRPr sz="2000" kern="1200">
          <a:solidFill>
            <a:schemeClr val="tx1"/>
          </a:solidFill>
          <a:latin typeface="+mn-lt"/>
          <a:ea typeface="+mn-ea"/>
          <a:cs typeface="+mn-cs"/>
        </a:defRPr>
      </a:lvl4pPr>
      <a:lvl5pPr marL="1296988" indent="-182563" algn="l" rtl="0" eaLnBrk="1" fontAlgn="base" hangingPunct="1">
        <a:spcBef>
          <a:spcPct val="20000"/>
        </a:spcBef>
        <a:spcAft>
          <a:spcPct val="0"/>
        </a:spcAft>
        <a:buClr>
          <a:srgbClr val="8064A2"/>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7" name="Torta 6"/>
          <p:cNvSpPr/>
          <p:nvPr/>
        </p:nvSpPr>
        <p:spPr>
          <a:xfrm>
            <a:off x="-815974"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solidFill>
                <a:prstClr val="white"/>
              </a:solidFill>
            </a:endParaRPr>
          </a:p>
        </p:txBody>
      </p:sp>
      <p:sp>
        <p:nvSpPr>
          <p:cNvPr id="12" name="Rettangolo 11"/>
          <p:cNvSpPr/>
          <p:nvPr/>
        </p:nvSpPr>
        <p:spPr>
          <a:xfrm>
            <a:off x="1012838"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solidFill>
                <a:prstClr val="white"/>
              </a:solidFill>
            </a:endParaRPr>
          </a:p>
        </p:txBody>
      </p:sp>
      <p:sp>
        <p:nvSpPr>
          <p:cNvPr id="5" name="Segnaposto titolo 4"/>
          <p:cNvSpPr>
            <a:spLocks noGrp="1"/>
          </p:cNvSpPr>
          <p:nvPr>
            <p:ph type="title"/>
          </p:nvPr>
        </p:nvSpPr>
        <p:spPr>
          <a:xfrm>
            <a:off x="1435101" y="274638"/>
            <a:ext cx="7499350" cy="1143000"/>
          </a:xfrm>
          <a:prstGeom prst="rect">
            <a:avLst/>
          </a:prstGeom>
        </p:spPr>
        <p:txBody>
          <a:bodyPr anchor="ctr">
            <a:normAutofit/>
          </a:bodyPr>
          <a:lstStyle>
            <a:extLst/>
          </a:lstStyle>
          <a:p>
            <a:r>
              <a:rPr lang="it-IT" smtClean="0"/>
              <a:t>Fare clic per modificare lo stile del titolo</a:t>
            </a:r>
            <a:endParaRPr lang="en-US"/>
          </a:p>
        </p:txBody>
      </p:sp>
      <p:sp>
        <p:nvSpPr>
          <p:cNvPr id="1029" name="Segnaposto testo 8"/>
          <p:cNvSpPr>
            <a:spLocks noGrp="1"/>
          </p:cNvSpPr>
          <p:nvPr>
            <p:ph type="body" idx="1"/>
          </p:nvPr>
        </p:nvSpPr>
        <p:spPr bwMode="auto">
          <a:xfrm>
            <a:off x="1435101"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smtClean="0"/>
          </a:p>
        </p:txBody>
      </p:sp>
      <p:sp>
        <p:nvSpPr>
          <p:cNvPr id="24" name="Segnaposto data 23"/>
          <p:cNvSpPr>
            <a:spLocks noGrp="1"/>
          </p:cNvSpPr>
          <p:nvPr>
            <p:ph type="dt" sz="half" idx="2"/>
          </p:nvPr>
        </p:nvSpPr>
        <p:spPr>
          <a:xfrm>
            <a:off x="3581401" y="6305550"/>
            <a:ext cx="2133600" cy="476250"/>
          </a:xfrm>
          <a:prstGeom prst="rect">
            <a:avLst/>
          </a:prstGeom>
        </p:spPr>
        <p:txBody>
          <a:bodyPr anchor="b"/>
          <a:lstStyle>
            <a:lvl1pPr algn="r" eaLnBrk="1" fontAlgn="auto" latinLnBrk="0" hangingPunct="1">
              <a:spcBef>
                <a:spcPts val="0"/>
              </a:spcBef>
              <a:spcAft>
                <a:spcPts val="0"/>
              </a:spcAft>
              <a:defRPr kumimoji="0" sz="1200" smtClean="0">
                <a:solidFill>
                  <a:schemeClr val="bg2">
                    <a:shade val="50000"/>
                    <a:satMod val="200000"/>
                  </a:schemeClr>
                </a:solidFill>
                <a:latin typeface="+mn-lt"/>
              </a:defRPr>
            </a:lvl1pPr>
            <a:extLst/>
          </a:lstStyle>
          <a:p>
            <a:fld id="{3EB5CEDD-2A86-44EC-ADBC-7BB064AA4103}" type="datetime1">
              <a:rPr lang="en-GB" smtClean="0">
                <a:solidFill>
                  <a:srgbClr val="EEECE1">
                    <a:shade val="50000"/>
                    <a:satMod val="200000"/>
                  </a:srgbClr>
                </a:solidFill>
              </a:rPr>
              <a:t>29/10/2014</a:t>
            </a:fld>
            <a:endParaRPr lang="it-IT">
              <a:solidFill>
                <a:srgbClr val="EEECE1">
                  <a:shade val="50000"/>
                  <a:satMod val="200000"/>
                </a:srgbClr>
              </a:solidFill>
            </a:endParaRPr>
          </a:p>
        </p:txBody>
      </p:sp>
      <p:sp>
        <p:nvSpPr>
          <p:cNvPr id="10" name="Segnaposto piè di pagina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chemeClr>
                </a:solidFill>
                <a:effectLst/>
                <a:latin typeface="+mn-lt"/>
              </a:defRPr>
            </a:lvl1pPr>
            <a:extLst/>
          </a:lstStyle>
          <a:p>
            <a:endParaRPr lang="it-IT">
              <a:solidFill>
                <a:srgbClr val="EEECE1">
                  <a:shade val="50000"/>
                </a:srgbClr>
              </a:solidFill>
            </a:endParaRPr>
          </a:p>
        </p:txBody>
      </p:sp>
      <p:sp>
        <p:nvSpPr>
          <p:cNvPr id="15" name="Rettangolo 14"/>
          <p:cNvSpPr/>
          <p:nvPr/>
        </p:nvSpPr>
        <p:spPr bwMode="invGray">
          <a:xfrm>
            <a:off x="1014494"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solidFill>
                <a:prstClr val="white"/>
              </a:solidFill>
            </a:endParaRPr>
          </a:p>
        </p:txBody>
      </p:sp>
      <p:pic>
        <p:nvPicPr>
          <p:cNvPr id="1034" name="Picture 4"/>
          <p:cNvPicPr>
            <a:picLocks noChangeAspect="1" noChangeArrowheads="1"/>
          </p:cNvPicPr>
          <p:nvPr/>
        </p:nvPicPr>
        <p:blipFill>
          <a:blip r:embed="rId3" cstate="print"/>
          <a:srcRect/>
          <a:stretch>
            <a:fillRect/>
          </a:stretch>
        </p:blipFill>
        <p:spPr bwMode="auto">
          <a:xfrm>
            <a:off x="-153988" y="-57150"/>
            <a:ext cx="8321676" cy="14382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5" r:id="rId1"/>
  </p:sldLayoutIdLst>
  <p:hf sldNum="0" hdr="0" ftr="0" dt="0"/>
  <p:txStyles>
    <p:titleStyle>
      <a:lvl1pPr algn="l" rtl="0" eaLnBrk="1" fontAlgn="base" hangingPunct="1">
        <a:spcBef>
          <a:spcPct val="0"/>
        </a:spcBef>
        <a:spcAft>
          <a:spcPct val="0"/>
        </a:spcAft>
        <a:defRPr sz="4300" kern="1200">
          <a:solidFill>
            <a:srgbClr val="11488B"/>
          </a:solidFill>
          <a:effectLst>
            <a:outerShdw blurRad="50000" dist="30000" dir="5400000" algn="tl" rotWithShape="0">
              <a:srgbClr val="000000">
                <a:alpha val="30000"/>
              </a:srgbClr>
            </a:outerShdw>
          </a:effectLst>
          <a:latin typeface="+mj-lt"/>
          <a:ea typeface="+mj-ea"/>
          <a:cs typeface="+mj-cs"/>
        </a:defRPr>
      </a:lvl1pPr>
      <a:lvl2pPr algn="l" rtl="0" eaLnBrk="1" fontAlgn="base" hangingPunct="1">
        <a:spcBef>
          <a:spcPct val="0"/>
        </a:spcBef>
        <a:spcAft>
          <a:spcPct val="0"/>
        </a:spcAft>
        <a:defRPr sz="4300">
          <a:solidFill>
            <a:srgbClr val="11488B"/>
          </a:solidFill>
          <a:latin typeface="Verdana" pitchFamily="34" charset="0"/>
        </a:defRPr>
      </a:lvl2pPr>
      <a:lvl3pPr algn="l" rtl="0" eaLnBrk="1" fontAlgn="base" hangingPunct="1">
        <a:spcBef>
          <a:spcPct val="0"/>
        </a:spcBef>
        <a:spcAft>
          <a:spcPct val="0"/>
        </a:spcAft>
        <a:defRPr sz="4300">
          <a:solidFill>
            <a:srgbClr val="11488B"/>
          </a:solidFill>
          <a:latin typeface="Verdana" pitchFamily="34" charset="0"/>
        </a:defRPr>
      </a:lvl3pPr>
      <a:lvl4pPr algn="l" rtl="0" eaLnBrk="1" fontAlgn="base" hangingPunct="1">
        <a:spcBef>
          <a:spcPct val="0"/>
        </a:spcBef>
        <a:spcAft>
          <a:spcPct val="0"/>
        </a:spcAft>
        <a:defRPr sz="4300">
          <a:solidFill>
            <a:srgbClr val="11488B"/>
          </a:solidFill>
          <a:latin typeface="Verdana" pitchFamily="34" charset="0"/>
        </a:defRPr>
      </a:lvl4pPr>
      <a:lvl5pPr algn="l" rtl="0" eaLnBrk="1" fontAlgn="base" hangingPunct="1">
        <a:spcBef>
          <a:spcPct val="0"/>
        </a:spcBef>
        <a:spcAft>
          <a:spcPct val="0"/>
        </a:spcAft>
        <a:defRPr sz="4300">
          <a:solidFill>
            <a:srgbClr val="11488B"/>
          </a:solidFill>
          <a:latin typeface="Verdana" pitchFamily="34" charset="0"/>
        </a:defRPr>
      </a:lvl5pPr>
      <a:lvl6pPr marL="457200" algn="l" rtl="0" eaLnBrk="1" fontAlgn="base" hangingPunct="1">
        <a:spcBef>
          <a:spcPct val="0"/>
        </a:spcBef>
        <a:spcAft>
          <a:spcPct val="0"/>
        </a:spcAft>
        <a:defRPr sz="4300">
          <a:solidFill>
            <a:srgbClr val="11488B"/>
          </a:solidFill>
          <a:latin typeface="Verdana" pitchFamily="34" charset="0"/>
        </a:defRPr>
      </a:lvl6pPr>
      <a:lvl7pPr marL="914400" algn="l" rtl="0" eaLnBrk="1" fontAlgn="base" hangingPunct="1">
        <a:spcBef>
          <a:spcPct val="0"/>
        </a:spcBef>
        <a:spcAft>
          <a:spcPct val="0"/>
        </a:spcAft>
        <a:defRPr sz="4300">
          <a:solidFill>
            <a:srgbClr val="11488B"/>
          </a:solidFill>
          <a:latin typeface="Verdana" pitchFamily="34" charset="0"/>
        </a:defRPr>
      </a:lvl7pPr>
      <a:lvl8pPr marL="1371600" algn="l" rtl="0" eaLnBrk="1" fontAlgn="base" hangingPunct="1">
        <a:spcBef>
          <a:spcPct val="0"/>
        </a:spcBef>
        <a:spcAft>
          <a:spcPct val="0"/>
        </a:spcAft>
        <a:defRPr sz="4300">
          <a:solidFill>
            <a:srgbClr val="11488B"/>
          </a:solidFill>
          <a:latin typeface="Verdana" pitchFamily="34" charset="0"/>
        </a:defRPr>
      </a:lvl8pPr>
      <a:lvl9pPr marL="1828800" algn="l" rtl="0" eaLnBrk="1" fontAlgn="base" hangingPunct="1">
        <a:spcBef>
          <a:spcPct val="0"/>
        </a:spcBef>
        <a:spcAft>
          <a:spcPct val="0"/>
        </a:spcAft>
        <a:defRPr sz="4300">
          <a:solidFill>
            <a:srgbClr val="11488B"/>
          </a:solidFill>
          <a:latin typeface="Verdana" pitchFamily="34" charset="0"/>
        </a:defRPr>
      </a:lvl9pPr>
      <a:extLst/>
    </p:titleStyle>
    <p:bodyStyle>
      <a:lvl1pPr marL="365125" indent="-282575" algn="l" rtl="0" eaLnBrk="1" fontAlgn="base" hangingPunct="1">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1" fontAlgn="base" hangingPunct="1">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1" fontAlgn="base" hangingPunct="1">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1" fontAlgn="base" hangingPunct="1">
        <a:spcBef>
          <a:spcPct val="20000"/>
        </a:spcBef>
        <a:spcAft>
          <a:spcPct val="0"/>
        </a:spcAft>
        <a:buClr>
          <a:srgbClr val="9BBB59"/>
        </a:buClr>
        <a:buFont typeface="Wingdings 2" pitchFamily="18" charset="2"/>
        <a:buChar char=""/>
        <a:defRPr sz="2000" kern="1200">
          <a:solidFill>
            <a:schemeClr val="tx1"/>
          </a:solidFill>
          <a:latin typeface="+mn-lt"/>
          <a:ea typeface="+mn-ea"/>
          <a:cs typeface="+mn-cs"/>
        </a:defRPr>
      </a:lvl4pPr>
      <a:lvl5pPr marL="1296988" indent="-182563" algn="l" rtl="0" eaLnBrk="1" fontAlgn="base" hangingPunct="1">
        <a:spcBef>
          <a:spcPct val="20000"/>
        </a:spcBef>
        <a:spcAft>
          <a:spcPct val="0"/>
        </a:spcAft>
        <a:buClr>
          <a:srgbClr val="8064A2"/>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7" name="Torta 6"/>
          <p:cNvSpPr/>
          <p:nvPr/>
        </p:nvSpPr>
        <p:spPr>
          <a:xfrm>
            <a:off x="-815974"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solidFill>
                <a:prstClr val="white"/>
              </a:solidFill>
            </a:endParaRPr>
          </a:p>
        </p:txBody>
      </p:sp>
      <p:sp>
        <p:nvSpPr>
          <p:cNvPr id="12" name="Rettangolo 11"/>
          <p:cNvSpPr/>
          <p:nvPr/>
        </p:nvSpPr>
        <p:spPr>
          <a:xfrm>
            <a:off x="1012838"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solidFill>
                <a:prstClr val="white"/>
              </a:solidFill>
            </a:endParaRPr>
          </a:p>
        </p:txBody>
      </p:sp>
      <p:sp>
        <p:nvSpPr>
          <p:cNvPr id="5" name="Segnaposto titolo 4"/>
          <p:cNvSpPr>
            <a:spLocks noGrp="1"/>
          </p:cNvSpPr>
          <p:nvPr>
            <p:ph type="title"/>
          </p:nvPr>
        </p:nvSpPr>
        <p:spPr>
          <a:xfrm>
            <a:off x="1435101" y="274638"/>
            <a:ext cx="7499350" cy="1143000"/>
          </a:xfrm>
          <a:prstGeom prst="rect">
            <a:avLst/>
          </a:prstGeom>
        </p:spPr>
        <p:txBody>
          <a:bodyPr anchor="ctr">
            <a:normAutofit/>
          </a:bodyPr>
          <a:lstStyle>
            <a:extLst/>
          </a:lstStyle>
          <a:p>
            <a:r>
              <a:rPr lang="it-IT" smtClean="0"/>
              <a:t>Fare clic per modificare lo stile del titolo</a:t>
            </a:r>
            <a:endParaRPr lang="en-US"/>
          </a:p>
        </p:txBody>
      </p:sp>
      <p:sp>
        <p:nvSpPr>
          <p:cNvPr id="1029" name="Segnaposto testo 8"/>
          <p:cNvSpPr>
            <a:spLocks noGrp="1"/>
          </p:cNvSpPr>
          <p:nvPr>
            <p:ph type="body" idx="1"/>
          </p:nvPr>
        </p:nvSpPr>
        <p:spPr bwMode="auto">
          <a:xfrm>
            <a:off x="1435101"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smtClean="0"/>
          </a:p>
        </p:txBody>
      </p:sp>
      <p:sp>
        <p:nvSpPr>
          <p:cNvPr id="24" name="Segnaposto data 23"/>
          <p:cNvSpPr>
            <a:spLocks noGrp="1"/>
          </p:cNvSpPr>
          <p:nvPr>
            <p:ph type="dt" sz="half" idx="2"/>
          </p:nvPr>
        </p:nvSpPr>
        <p:spPr>
          <a:xfrm>
            <a:off x="3581401" y="6305550"/>
            <a:ext cx="2133600" cy="476250"/>
          </a:xfrm>
          <a:prstGeom prst="rect">
            <a:avLst/>
          </a:prstGeom>
        </p:spPr>
        <p:txBody>
          <a:bodyPr anchor="b"/>
          <a:lstStyle>
            <a:lvl1pPr algn="r" eaLnBrk="1" fontAlgn="auto" latinLnBrk="0" hangingPunct="1">
              <a:spcBef>
                <a:spcPts val="0"/>
              </a:spcBef>
              <a:spcAft>
                <a:spcPts val="0"/>
              </a:spcAft>
              <a:defRPr kumimoji="0" sz="1200" smtClean="0">
                <a:solidFill>
                  <a:schemeClr val="bg2">
                    <a:shade val="50000"/>
                    <a:satMod val="200000"/>
                  </a:schemeClr>
                </a:solidFill>
                <a:latin typeface="+mn-lt"/>
              </a:defRPr>
            </a:lvl1pPr>
            <a:extLst/>
          </a:lstStyle>
          <a:p>
            <a:fld id="{842CC531-1BCB-4F1F-B11F-ECB7925CD531}" type="datetime1">
              <a:rPr lang="en-GB" smtClean="0">
                <a:solidFill>
                  <a:srgbClr val="EEECE1">
                    <a:shade val="50000"/>
                    <a:satMod val="200000"/>
                  </a:srgbClr>
                </a:solidFill>
              </a:rPr>
              <a:t>29/10/2014</a:t>
            </a:fld>
            <a:endParaRPr lang="it-IT">
              <a:solidFill>
                <a:srgbClr val="EEECE1">
                  <a:shade val="50000"/>
                  <a:satMod val="200000"/>
                </a:srgbClr>
              </a:solidFill>
            </a:endParaRPr>
          </a:p>
        </p:txBody>
      </p:sp>
      <p:sp>
        <p:nvSpPr>
          <p:cNvPr id="10" name="Segnaposto piè di pagina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chemeClr>
                </a:solidFill>
                <a:effectLst/>
                <a:latin typeface="+mn-lt"/>
              </a:defRPr>
            </a:lvl1pPr>
            <a:extLst/>
          </a:lstStyle>
          <a:p>
            <a:endParaRPr lang="it-IT">
              <a:solidFill>
                <a:srgbClr val="EEECE1">
                  <a:shade val="50000"/>
                </a:srgbClr>
              </a:solidFill>
            </a:endParaRPr>
          </a:p>
        </p:txBody>
      </p:sp>
      <p:sp>
        <p:nvSpPr>
          <p:cNvPr id="15" name="Rettangolo 14"/>
          <p:cNvSpPr/>
          <p:nvPr/>
        </p:nvSpPr>
        <p:spPr bwMode="invGray">
          <a:xfrm>
            <a:off x="1014494"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solidFill>
                <a:prstClr val="white"/>
              </a:solidFill>
            </a:endParaRPr>
          </a:p>
        </p:txBody>
      </p:sp>
      <p:pic>
        <p:nvPicPr>
          <p:cNvPr id="1034" name="Picture 4"/>
          <p:cNvPicPr>
            <a:picLocks noChangeAspect="1" noChangeArrowheads="1"/>
          </p:cNvPicPr>
          <p:nvPr/>
        </p:nvPicPr>
        <p:blipFill>
          <a:blip r:embed="rId3" cstate="print"/>
          <a:srcRect/>
          <a:stretch>
            <a:fillRect/>
          </a:stretch>
        </p:blipFill>
        <p:spPr bwMode="auto">
          <a:xfrm>
            <a:off x="-153988" y="-57150"/>
            <a:ext cx="8321676" cy="14382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7" r:id="rId1"/>
  </p:sldLayoutIdLst>
  <p:hf sldNum="0" hdr="0" ftr="0" dt="0"/>
  <p:txStyles>
    <p:titleStyle>
      <a:lvl1pPr algn="l" rtl="0" eaLnBrk="1" fontAlgn="base" hangingPunct="1">
        <a:spcBef>
          <a:spcPct val="0"/>
        </a:spcBef>
        <a:spcAft>
          <a:spcPct val="0"/>
        </a:spcAft>
        <a:defRPr sz="4300" kern="1200">
          <a:solidFill>
            <a:srgbClr val="11488B"/>
          </a:solidFill>
          <a:effectLst>
            <a:outerShdw blurRad="50000" dist="30000" dir="5400000" algn="tl" rotWithShape="0">
              <a:srgbClr val="000000">
                <a:alpha val="30000"/>
              </a:srgbClr>
            </a:outerShdw>
          </a:effectLst>
          <a:latin typeface="+mj-lt"/>
          <a:ea typeface="+mj-ea"/>
          <a:cs typeface="+mj-cs"/>
        </a:defRPr>
      </a:lvl1pPr>
      <a:lvl2pPr algn="l" rtl="0" eaLnBrk="1" fontAlgn="base" hangingPunct="1">
        <a:spcBef>
          <a:spcPct val="0"/>
        </a:spcBef>
        <a:spcAft>
          <a:spcPct val="0"/>
        </a:spcAft>
        <a:defRPr sz="4300">
          <a:solidFill>
            <a:srgbClr val="11488B"/>
          </a:solidFill>
          <a:latin typeface="Verdana" pitchFamily="34" charset="0"/>
        </a:defRPr>
      </a:lvl2pPr>
      <a:lvl3pPr algn="l" rtl="0" eaLnBrk="1" fontAlgn="base" hangingPunct="1">
        <a:spcBef>
          <a:spcPct val="0"/>
        </a:spcBef>
        <a:spcAft>
          <a:spcPct val="0"/>
        </a:spcAft>
        <a:defRPr sz="4300">
          <a:solidFill>
            <a:srgbClr val="11488B"/>
          </a:solidFill>
          <a:latin typeface="Verdana" pitchFamily="34" charset="0"/>
        </a:defRPr>
      </a:lvl3pPr>
      <a:lvl4pPr algn="l" rtl="0" eaLnBrk="1" fontAlgn="base" hangingPunct="1">
        <a:spcBef>
          <a:spcPct val="0"/>
        </a:spcBef>
        <a:spcAft>
          <a:spcPct val="0"/>
        </a:spcAft>
        <a:defRPr sz="4300">
          <a:solidFill>
            <a:srgbClr val="11488B"/>
          </a:solidFill>
          <a:latin typeface="Verdana" pitchFamily="34" charset="0"/>
        </a:defRPr>
      </a:lvl4pPr>
      <a:lvl5pPr algn="l" rtl="0" eaLnBrk="1" fontAlgn="base" hangingPunct="1">
        <a:spcBef>
          <a:spcPct val="0"/>
        </a:spcBef>
        <a:spcAft>
          <a:spcPct val="0"/>
        </a:spcAft>
        <a:defRPr sz="4300">
          <a:solidFill>
            <a:srgbClr val="11488B"/>
          </a:solidFill>
          <a:latin typeface="Verdana" pitchFamily="34" charset="0"/>
        </a:defRPr>
      </a:lvl5pPr>
      <a:lvl6pPr marL="457200" algn="l" rtl="0" eaLnBrk="1" fontAlgn="base" hangingPunct="1">
        <a:spcBef>
          <a:spcPct val="0"/>
        </a:spcBef>
        <a:spcAft>
          <a:spcPct val="0"/>
        </a:spcAft>
        <a:defRPr sz="4300">
          <a:solidFill>
            <a:srgbClr val="11488B"/>
          </a:solidFill>
          <a:latin typeface="Verdana" pitchFamily="34" charset="0"/>
        </a:defRPr>
      </a:lvl6pPr>
      <a:lvl7pPr marL="914400" algn="l" rtl="0" eaLnBrk="1" fontAlgn="base" hangingPunct="1">
        <a:spcBef>
          <a:spcPct val="0"/>
        </a:spcBef>
        <a:spcAft>
          <a:spcPct val="0"/>
        </a:spcAft>
        <a:defRPr sz="4300">
          <a:solidFill>
            <a:srgbClr val="11488B"/>
          </a:solidFill>
          <a:latin typeface="Verdana" pitchFamily="34" charset="0"/>
        </a:defRPr>
      </a:lvl7pPr>
      <a:lvl8pPr marL="1371600" algn="l" rtl="0" eaLnBrk="1" fontAlgn="base" hangingPunct="1">
        <a:spcBef>
          <a:spcPct val="0"/>
        </a:spcBef>
        <a:spcAft>
          <a:spcPct val="0"/>
        </a:spcAft>
        <a:defRPr sz="4300">
          <a:solidFill>
            <a:srgbClr val="11488B"/>
          </a:solidFill>
          <a:latin typeface="Verdana" pitchFamily="34" charset="0"/>
        </a:defRPr>
      </a:lvl8pPr>
      <a:lvl9pPr marL="1828800" algn="l" rtl="0" eaLnBrk="1" fontAlgn="base" hangingPunct="1">
        <a:spcBef>
          <a:spcPct val="0"/>
        </a:spcBef>
        <a:spcAft>
          <a:spcPct val="0"/>
        </a:spcAft>
        <a:defRPr sz="4300">
          <a:solidFill>
            <a:srgbClr val="11488B"/>
          </a:solidFill>
          <a:latin typeface="Verdana" pitchFamily="34" charset="0"/>
        </a:defRPr>
      </a:lvl9pPr>
      <a:extLst/>
    </p:titleStyle>
    <p:bodyStyle>
      <a:lvl1pPr marL="365125" indent="-282575" algn="l" rtl="0" eaLnBrk="1" fontAlgn="base" hangingPunct="1">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1" fontAlgn="base" hangingPunct="1">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1" fontAlgn="base" hangingPunct="1">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1" fontAlgn="base" hangingPunct="1">
        <a:spcBef>
          <a:spcPct val="20000"/>
        </a:spcBef>
        <a:spcAft>
          <a:spcPct val="0"/>
        </a:spcAft>
        <a:buClr>
          <a:srgbClr val="9BBB59"/>
        </a:buClr>
        <a:buFont typeface="Wingdings 2" pitchFamily="18" charset="2"/>
        <a:buChar char=""/>
        <a:defRPr sz="2000" kern="1200">
          <a:solidFill>
            <a:schemeClr val="tx1"/>
          </a:solidFill>
          <a:latin typeface="+mn-lt"/>
          <a:ea typeface="+mn-ea"/>
          <a:cs typeface="+mn-cs"/>
        </a:defRPr>
      </a:lvl4pPr>
      <a:lvl5pPr marL="1296988" indent="-182563" algn="l" rtl="0" eaLnBrk="1" fontAlgn="base" hangingPunct="1">
        <a:spcBef>
          <a:spcPct val="20000"/>
        </a:spcBef>
        <a:spcAft>
          <a:spcPct val="0"/>
        </a:spcAft>
        <a:buClr>
          <a:srgbClr val="8064A2"/>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7" name="Torta 6"/>
          <p:cNvSpPr/>
          <p:nvPr/>
        </p:nvSpPr>
        <p:spPr>
          <a:xfrm>
            <a:off x="-815974"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solidFill>
                <a:prstClr val="white"/>
              </a:solidFill>
            </a:endParaRPr>
          </a:p>
        </p:txBody>
      </p:sp>
      <p:sp>
        <p:nvSpPr>
          <p:cNvPr id="12" name="Rettangolo 11"/>
          <p:cNvSpPr/>
          <p:nvPr/>
        </p:nvSpPr>
        <p:spPr>
          <a:xfrm>
            <a:off x="1012838"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solidFill>
                <a:prstClr val="white"/>
              </a:solidFill>
            </a:endParaRPr>
          </a:p>
        </p:txBody>
      </p:sp>
      <p:sp>
        <p:nvSpPr>
          <p:cNvPr id="5" name="Segnaposto titolo 4"/>
          <p:cNvSpPr>
            <a:spLocks noGrp="1"/>
          </p:cNvSpPr>
          <p:nvPr>
            <p:ph type="title"/>
          </p:nvPr>
        </p:nvSpPr>
        <p:spPr>
          <a:xfrm>
            <a:off x="1435101" y="274638"/>
            <a:ext cx="7499350" cy="1143000"/>
          </a:xfrm>
          <a:prstGeom prst="rect">
            <a:avLst/>
          </a:prstGeom>
        </p:spPr>
        <p:txBody>
          <a:bodyPr anchor="ctr">
            <a:normAutofit/>
          </a:bodyPr>
          <a:lstStyle>
            <a:extLst/>
          </a:lstStyle>
          <a:p>
            <a:r>
              <a:rPr lang="it-IT" smtClean="0"/>
              <a:t>Fare clic per modificare lo stile del titolo</a:t>
            </a:r>
            <a:endParaRPr lang="en-US"/>
          </a:p>
        </p:txBody>
      </p:sp>
      <p:sp>
        <p:nvSpPr>
          <p:cNvPr id="1029" name="Segnaposto testo 8"/>
          <p:cNvSpPr>
            <a:spLocks noGrp="1"/>
          </p:cNvSpPr>
          <p:nvPr>
            <p:ph type="body" idx="1"/>
          </p:nvPr>
        </p:nvSpPr>
        <p:spPr bwMode="auto">
          <a:xfrm>
            <a:off x="1435101"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smtClean="0"/>
          </a:p>
        </p:txBody>
      </p:sp>
      <p:sp>
        <p:nvSpPr>
          <p:cNvPr id="24" name="Segnaposto data 23"/>
          <p:cNvSpPr>
            <a:spLocks noGrp="1"/>
          </p:cNvSpPr>
          <p:nvPr>
            <p:ph type="dt" sz="half" idx="2"/>
          </p:nvPr>
        </p:nvSpPr>
        <p:spPr>
          <a:xfrm>
            <a:off x="3581401" y="6305550"/>
            <a:ext cx="2133600" cy="476250"/>
          </a:xfrm>
          <a:prstGeom prst="rect">
            <a:avLst/>
          </a:prstGeom>
        </p:spPr>
        <p:txBody>
          <a:bodyPr anchor="b"/>
          <a:lstStyle>
            <a:lvl1pPr algn="r" eaLnBrk="1" fontAlgn="auto" latinLnBrk="0" hangingPunct="1">
              <a:spcBef>
                <a:spcPts val="0"/>
              </a:spcBef>
              <a:spcAft>
                <a:spcPts val="0"/>
              </a:spcAft>
              <a:defRPr kumimoji="0" sz="1200" smtClean="0">
                <a:solidFill>
                  <a:schemeClr val="bg2">
                    <a:shade val="50000"/>
                    <a:satMod val="200000"/>
                  </a:schemeClr>
                </a:solidFill>
                <a:latin typeface="+mn-lt"/>
              </a:defRPr>
            </a:lvl1pPr>
            <a:extLst/>
          </a:lstStyle>
          <a:p>
            <a:fld id="{944D73A8-AE56-4202-8D07-DD6FB0177DCD}" type="datetime1">
              <a:rPr lang="en-GB" smtClean="0">
                <a:solidFill>
                  <a:srgbClr val="EEECE1">
                    <a:shade val="50000"/>
                    <a:satMod val="200000"/>
                  </a:srgbClr>
                </a:solidFill>
              </a:rPr>
              <a:t>29/10/2014</a:t>
            </a:fld>
            <a:endParaRPr lang="it-IT">
              <a:solidFill>
                <a:srgbClr val="EEECE1">
                  <a:shade val="50000"/>
                  <a:satMod val="200000"/>
                </a:srgbClr>
              </a:solidFill>
            </a:endParaRPr>
          </a:p>
        </p:txBody>
      </p:sp>
      <p:sp>
        <p:nvSpPr>
          <p:cNvPr id="10" name="Segnaposto piè di pagina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chemeClr>
                </a:solidFill>
                <a:effectLst/>
                <a:latin typeface="+mn-lt"/>
              </a:defRPr>
            </a:lvl1pPr>
            <a:extLst/>
          </a:lstStyle>
          <a:p>
            <a:endParaRPr lang="it-IT">
              <a:solidFill>
                <a:srgbClr val="EEECE1">
                  <a:shade val="50000"/>
                </a:srgbClr>
              </a:solidFill>
            </a:endParaRPr>
          </a:p>
        </p:txBody>
      </p:sp>
      <p:sp>
        <p:nvSpPr>
          <p:cNvPr id="15" name="Rettangolo 14"/>
          <p:cNvSpPr/>
          <p:nvPr/>
        </p:nvSpPr>
        <p:spPr bwMode="invGray">
          <a:xfrm>
            <a:off x="1014494"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solidFill>
                <a:prstClr val="white"/>
              </a:solidFill>
            </a:endParaRPr>
          </a:p>
        </p:txBody>
      </p:sp>
      <p:pic>
        <p:nvPicPr>
          <p:cNvPr id="1034" name="Picture 4"/>
          <p:cNvPicPr>
            <a:picLocks noChangeAspect="1" noChangeArrowheads="1"/>
          </p:cNvPicPr>
          <p:nvPr/>
        </p:nvPicPr>
        <p:blipFill>
          <a:blip r:embed="rId3" cstate="print"/>
          <a:srcRect/>
          <a:stretch>
            <a:fillRect/>
          </a:stretch>
        </p:blipFill>
        <p:spPr bwMode="auto">
          <a:xfrm>
            <a:off x="-153988" y="-57150"/>
            <a:ext cx="8321676" cy="14382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9" r:id="rId1"/>
  </p:sldLayoutIdLst>
  <p:hf sldNum="0" hdr="0" ftr="0" dt="0"/>
  <p:txStyles>
    <p:titleStyle>
      <a:lvl1pPr algn="l" rtl="0" eaLnBrk="1" fontAlgn="base" hangingPunct="1">
        <a:spcBef>
          <a:spcPct val="0"/>
        </a:spcBef>
        <a:spcAft>
          <a:spcPct val="0"/>
        </a:spcAft>
        <a:defRPr sz="4300" kern="1200">
          <a:solidFill>
            <a:srgbClr val="11488B"/>
          </a:solidFill>
          <a:effectLst>
            <a:outerShdw blurRad="50000" dist="30000" dir="5400000" algn="tl" rotWithShape="0">
              <a:srgbClr val="000000">
                <a:alpha val="30000"/>
              </a:srgbClr>
            </a:outerShdw>
          </a:effectLst>
          <a:latin typeface="+mj-lt"/>
          <a:ea typeface="+mj-ea"/>
          <a:cs typeface="+mj-cs"/>
        </a:defRPr>
      </a:lvl1pPr>
      <a:lvl2pPr algn="l" rtl="0" eaLnBrk="1" fontAlgn="base" hangingPunct="1">
        <a:spcBef>
          <a:spcPct val="0"/>
        </a:spcBef>
        <a:spcAft>
          <a:spcPct val="0"/>
        </a:spcAft>
        <a:defRPr sz="4300">
          <a:solidFill>
            <a:srgbClr val="11488B"/>
          </a:solidFill>
          <a:latin typeface="Verdana" pitchFamily="34" charset="0"/>
        </a:defRPr>
      </a:lvl2pPr>
      <a:lvl3pPr algn="l" rtl="0" eaLnBrk="1" fontAlgn="base" hangingPunct="1">
        <a:spcBef>
          <a:spcPct val="0"/>
        </a:spcBef>
        <a:spcAft>
          <a:spcPct val="0"/>
        </a:spcAft>
        <a:defRPr sz="4300">
          <a:solidFill>
            <a:srgbClr val="11488B"/>
          </a:solidFill>
          <a:latin typeface="Verdana" pitchFamily="34" charset="0"/>
        </a:defRPr>
      </a:lvl3pPr>
      <a:lvl4pPr algn="l" rtl="0" eaLnBrk="1" fontAlgn="base" hangingPunct="1">
        <a:spcBef>
          <a:spcPct val="0"/>
        </a:spcBef>
        <a:spcAft>
          <a:spcPct val="0"/>
        </a:spcAft>
        <a:defRPr sz="4300">
          <a:solidFill>
            <a:srgbClr val="11488B"/>
          </a:solidFill>
          <a:latin typeface="Verdana" pitchFamily="34" charset="0"/>
        </a:defRPr>
      </a:lvl4pPr>
      <a:lvl5pPr algn="l" rtl="0" eaLnBrk="1" fontAlgn="base" hangingPunct="1">
        <a:spcBef>
          <a:spcPct val="0"/>
        </a:spcBef>
        <a:spcAft>
          <a:spcPct val="0"/>
        </a:spcAft>
        <a:defRPr sz="4300">
          <a:solidFill>
            <a:srgbClr val="11488B"/>
          </a:solidFill>
          <a:latin typeface="Verdana" pitchFamily="34" charset="0"/>
        </a:defRPr>
      </a:lvl5pPr>
      <a:lvl6pPr marL="457200" algn="l" rtl="0" eaLnBrk="1" fontAlgn="base" hangingPunct="1">
        <a:spcBef>
          <a:spcPct val="0"/>
        </a:spcBef>
        <a:spcAft>
          <a:spcPct val="0"/>
        </a:spcAft>
        <a:defRPr sz="4300">
          <a:solidFill>
            <a:srgbClr val="11488B"/>
          </a:solidFill>
          <a:latin typeface="Verdana" pitchFamily="34" charset="0"/>
        </a:defRPr>
      </a:lvl6pPr>
      <a:lvl7pPr marL="914400" algn="l" rtl="0" eaLnBrk="1" fontAlgn="base" hangingPunct="1">
        <a:spcBef>
          <a:spcPct val="0"/>
        </a:spcBef>
        <a:spcAft>
          <a:spcPct val="0"/>
        </a:spcAft>
        <a:defRPr sz="4300">
          <a:solidFill>
            <a:srgbClr val="11488B"/>
          </a:solidFill>
          <a:latin typeface="Verdana" pitchFamily="34" charset="0"/>
        </a:defRPr>
      </a:lvl7pPr>
      <a:lvl8pPr marL="1371600" algn="l" rtl="0" eaLnBrk="1" fontAlgn="base" hangingPunct="1">
        <a:spcBef>
          <a:spcPct val="0"/>
        </a:spcBef>
        <a:spcAft>
          <a:spcPct val="0"/>
        </a:spcAft>
        <a:defRPr sz="4300">
          <a:solidFill>
            <a:srgbClr val="11488B"/>
          </a:solidFill>
          <a:latin typeface="Verdana" pitchFamily="34" charset="0"/>
        </a:defRPr>
      </a:lvl8pPr>
      <a:lvl9pPr marL="1828800" algn="l" rtl="0" eaLnBrk="1" fontAlgn="base" hangingPunct="1">
        <a:spcBef>
          <a:spcPct val="0"/>
        </a:spcBef>
        <a:spcAft>
          <a:spcPct val="0"/>
        </a:spcAft>
        <a:defRPr sz="4300">
          <a:solidFill>
            <a:srgbClr val="11488B"/>
          </a:solidFill>
          <a:latin typeface="Verdana" pitchFamily="34" charset="0"/>
        </a:defRPr>
      </a:lvl9pPr>
      <a:extLst/>
    </p:titleStyle>
    <p:bodyStyle>
      <a:lvl1pPr marL="365125" indent="-282575" algn="l" rtl="0" eaLnBrk="1" fontAlgn="base" hangingPunct="1">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1" fontAlgn="base" hangingPunct="1">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1" fontAlgn="base" hangingPunct="1">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1" fontAlgn="base" hangingPunct="1">
        <a:spcBef>
          <a:spcPct val="20000"/>
        </a:spcBef>
        <a:spcAft>
          <a:spcPct val="0"/>
        </a:spcAft>
        <a:buClr>
          <a:srgbClr val="9BBB59"/>
        </a:buClr>
        <a:buFont typeface="Wingdings 2" pitchFamily="18" charset="2"/>
        <a:buChar char=""/>
        <a:defRPr sz="2000" kern="1200">
          <a:solidFill>
            <a:schemeClr val="tx1"/>
          </a:solidFill>
          <a:latin typeface="+mn-lt"/>
          <a:ea typeface="+mn-ea"/>
          <a:cs typeface="+mn-cs"/>
        </a:defRPr>
      </a:lvl4pPr>
      <a:lvl5pPr marL="1296988" indent="-182563" algn="l" rtl="0" eaLnBrk="1" fontAlgn="base" hangingPunct="1">
        <a:spcBef>
          <a:spcPct val="20000"/>
        </a:spcBef>
        <a:spcAft>
          <a:spcPct val="0"/>
        </a:spcAft>
        <a:buClr>
          <a:srgbClr val="8064A2"/>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7" name="Torta 6"/>
          <p:cNvSpPr/>
          <p:nvPr/>
        </p:nvSpPr>
        <p:spPr>
          <a:xfrm>
            <a:off x="-815974"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solidFill>
                <a:prstClr val="white"/>
              </a:solidFill>
            </a:endParaRPr>
          </a:p>
        </p:txBody>
      </p:sp>
      <p:sp>
        <p:nvSpPr>
          <p:cNvPr id="12" name="Rettangolo 11"/>
          <p:cNvSpPr/>
          <p:nvPr/>
        </p:nvSpPr>
        <p:spPr>
          <a:xfrm>
            <a:off x="1012838"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solidFill>
                <a:prstClr val="white"/>
              </a:solidFill>
            </a:endParaRPr>
          </a:p>
        </p:txBody>
      </p:sp>
      <p:sp>
        <p:nvSpPr>
          <p:cNvPr id="5" name="Segnaposto titolo 4"/>
          <p:cNvSpPr>
            <a:spLocks noGrp="1"/>
          </p:cNvSpPr>
          <p:nvPr>
            <p:ph type="title"/>
          </p:nvPr>
        </p:nvSpPr>
        <p:spPr>
          <a:xfrm>
            <a:off x="1435101" y="274638"/>
            <a:ext cx="7499350" cy="1143000"/>
          </a:xfrm>
          <a:prstGeom prst="rect">
            <a:avLst/>
          </a:prstGeom>
        </p:spPr>
        <p:txBody>
          <a:bodyPr anchor="ctr">
            <a:normAutofit/>
          </a:bodyPr>
          <a:lstStyle>
            <a:extLst/>
          </a:lstStyle>
          <a:p>
            <a:r>
              <a:rPr lang="it-IT" smtClean="0"/>
              <a:t>Fare clic per modificare lo stile del titolo</a:t>
            </a:r>
            <a:endParaRPr lang="en-US"/>
          </a:p>
        </p:txBody>
      </p:sp>
      <p:sp>
        <p:nvSpPr>
          <p:cNvPr id="1029" name="Segnaposto testo 8"/>
          <p:cNvSpPr>
            <a:spLocks noGrp="1"/>
          </p:cNvSpPr>
          <p:nvPr>
            <p:ph type="body" idx="1"/>
          </p:nvPr>
        </p:nvSpPr>
        <p:spPr bwMode="auto">
          <a:xfrm>
            <a:off x="1435101"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smtClean="0"/>
          </a:p>
        </p:txBody>
      </p:sp>
      <p:sp>
        <p:nvSpPr>
          <p:cNvPr id="24" name="Segnaposto data 23"/>
          <p:cNvSpPr>
            <a:spLocks noGrp="1"/>
          </p:cNvSpPr>
          <p:nvPr>
            <p:ph type="dt" sz="half" idx="2"/>
          </p:nvPr>
        </p:nvSpPr>
        <p:spPr>
          <a:xfrm>
            <a:off x="3581401" y="6305550"/>
            <a:ext cx="2133600" cy="476250"/>
          </a:xfrm>
          <a:prstGeom prst="rect">
            <a:avLst/>
          </a:prstGeom>
        </p:spPr>
        <p:txBody>
          <a:bodyPr anchor="b"/>
          <a:lstStyle>
            <a:lvl1pPr algn="r" eaLnBrk="1" fontAlgn="auto" latinLnBrk="0" hangingPunct="1">
              <a:spcBef>
                <a:spcPts val="0"/>
              </a:spcBef>
              <a:spcAft>
                <a:spcPts val="0"/>
              </a:spcAft>
              <a:defRPr kumimoji="0" sz="1200" smtClean="0">
                <a:solidFill>
                  <a:schemeClr val="bg2">
                    <a:shade val="50000"/>
                    <a:satMod val="200000"/>
                  </a:schemeClr>
                </a:solidFill>
                <a:latin typeface="+mn-lt"/>
              </a:defRPr>
            </a:lvl1pPr>
            <a:extLst/>
          </a:lstStyle>
          <a:p>
            <a:fld id="{8CDD0684-FCD4-40E7-92F6-DF99BCA22C08}" type="datetime1">
              <a:rPr lang="en-GB" smtClean="0">
                <a:solidFill>
                  <a:srgbClr val="EEECE1">
                    <a:shade val="50000"/>
                    <a:satMod val="200000"/>
                  </a:srgbClr>
                </a:solidFill>
              </a:rPr>
              <a:t>29/10/2014</a:t>
            </a:fld>
            <a:endParaRPr lang="it-IT">
              <a:solidFill>
                <a:srgbClr val="EEECE1">
                  <a:shade val="50000"/>
                  <a:satMod val="200000"/>
                </a:srgbClr>
              </a:solidFill>
            </a:endParaRPr>
          </a:p>
        </p:txBody>
      </p:sp>
      <p:sp>
        <p:nvSpPr>
          <p:cNvPr id="10" name="Segnaposto piè di pagina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chemeClr>
                </a:solidFill>
                <a:effectLst/>
                <a:latin typeface="+mn-lt"/>
              </a:defRPr>
            </a:lvl1pPr>
            <a:extLst/>
          </a:lstStyle>
          <a:p>
            <a:endParaRPr lang="it-IT">
              <a:solidFill>
                <a:srgbClr val="EEECE1">
                  <a:shade val="50000"/>
                </a:srgbClr>
              </a:solidFill>
            </a:endParaRPr>
          </a:p>
        </p:txBody>
      </p:sp>
      <p:sp>
        <p:nvSpPr>
          <p:cNvPr id="15" name="Rettangolo 14"/>
          <p:cNvSpPr/>
          <p:nvPr/>
        </p:nvSpPr>
        <p:spPr bwMode="invGray">
          <a:xfrm>
            <a:off x="1014494"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solidFill>
                <a:prstClr val="white"/>
              </a:solidFill>
            </a:endParaRPr>
          </a:p>
        </p:txBody>
      </p:sp>
      <p:pic>
        <p:nvPicPr>
          <p:cNvPr id="1034" name="Picture 4"/>
          <p:cNvPicPr>
            <a:picLocks noChangeAspect="1" noChangeArrowheads="1"/>
          </p:cNvPicPr>
          <p:nvPr/>
        </p:nvPicPr>
        <p:blipFill>
          <a:blip r:embed="rId3" cstate="print"/>
          <a:srcRect/>
          <a:stretch>
            <a:fillRect/>
          </a:stretch>
        </p:blipFill>
        <p:spPr bwMode="auto">
          <a:xfrm>
            <a:off x="-153988" y="-57150"/>
            <a:ext cx="8321676" cy="14382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01" r:id="rId1"/>
  </p:sldLayoutIdLst>
  <p:hf sldNum="0" hdr="0" ftr="0" dt="0"/>
  <p:txStyles>
    <p:titleStyle>
      <a:lvl1pPr algn="l" rtl="0" eaLnBrk="1" fontAlgn="base" hangingPunct="1">
        <a:spcBef>
          <a:spcPct val="0"/>
        </a:spcBef>
        <a:spcAft>
          <a:spcPct val="0"/>
        </a:spcAft>
        <a:defRPr sz="4300" kern="1200">
          <a:solidFill>
            <a:srgbClr val="11488B"/>
          </a:solidFill>
          <a:effectLst>
            <a:outerShdw blurRad="50000" dist="30000" dir="5400000" algn="tl" rotWithShape="0">
              <a:srgbClr val="000000">
                <a:alpha val="30000"/>
              </a:srgbClr>
            </a:outerShdw>
          </a:effectLst>
          <a:latin typeface="+mj-lt"/>
          <a:ea typeface="+mj-ea"/>
          <a:cs typeface="+mj-cs"/>
        </a:defRPr>
      </a:lvl1pPr>
      <a:lvl2pPr algn="l" rtl="0" eaLnBrk="1" fontAlgn="base" hangingPunct="1">
        <a:spcBef>
          <a:spcPct val="0"/>
        </a:spcBef>
        <a:spcAft>
          <a:spcPct val="0"/>
        </a:spcAft>
        <a:defRPr sz="4300">
          <a:solidFill>
            <a:srgbClr val="11488B"/>
          </a:solidFill>
          <a:latin typeface="Verdana" pitchFamily="34" charset="0"/>
        </a:defRPr>
      </a:lvl2pPr>
      <a:lvl3pPr algn="l" rtl="0" eaLnBrk="1" fontAlgn="base" hangingPunct="1">
        <a:spcBef>
          <a:spcPct val="0"/>
        </a:spcBef>
        <a:spcAft>
          <a:spcPct val="0"/>
        </a:spcAft>
        <a:defRPr sz="4300">
          <a:solidFill>
            <a:srgbClr val="11488B"/>
          </a:solidFill>
          <a:latin typeface="Verdana" pitchFamily="34" charset="0"/>
        </a:defRPr>
      </a:lvl3pPr>
      <a:lvl4pPr algn="l" rtl="0" eaLnBrk="1" fontAlgn="base" hangingPunct="1">
        <a:spcBef>
          <a:spcPct val="0"/>
        </a:spcBef>
        <a:spcAft>
          <a:spcPct val="0"/>
        </a:spcAft>
        <a:defRPr sz="4300">
          <a:solidFill>
            <a:srgbClr val="11488B"/>
          </a:solidFill>
          <a:latin typeface="Verdana" pitchFamily="34" charset="0"/>
        </a:defRPr>
      </a:lvl4pPr>
      <a:lvl5pPr algn="l" rtl="0" eaLnBrk="1" fontAlgn="base" hangingPunct="1">
        <a:spcBef>
          <a:spcPct val="0"/>
        </a:spcBef>
        <a:spcAft>
          <a:spcPct val="0"/>
        </a:spcAft>
        <a:defRPr sz="4300">
          <a:solidFill>
            <a:srgbClr val="11488B"/>
          </a:solidFill>
          <a:latin typeface="Verdana" pitchFamily="34" charset="0"/>
        </a:defRPr>
      </a:lvl5pPr>
      <a:lvl6pPr marL="457200" algn="l" rtl="0" eaLnBrk="1" fontAlgn="base" hangingPunct="1">
        <a:spcBef>
          <a:spcPct val="0"/>
        </a:spcBef>
        <a:spcAft>
          <a:spcPct val="0"/>
        </a:spcAft>
        <a:defRPr sz="4300">
          <a:solidFill>
            <a:srgbClr val="11488B"/>
          </a:solidFill>
          <a:latin typeface="Verdana" pitchFamily="34" charset="0"/>
        </a:defRPr>
      </a:lvl6pPr>
      <a:lvl7pPr marL="914400" algn="l" rtl="0" eaLnBrk="1" fontAlgn="base" hangingPunct="1">
        <a:spcBef>
          <a:spcPct val="0"/>
        </a:spcBef>
        <a:spcAft>
          <a:spcPct val="0"/>
        </a:spcAft>
        <a:defRPr sz="4300">
          <a:solidFill>
            <a:srgbClr val="11488B"/>
          </a:solidFill>
          <a:latin typeface="Verdana" pitchFamily="34" charset="0"/>
        </a:defRPr>
      </a:lvl7pPr>
      <a:lvl8pPr marL="1371600" algn="l" rtl="0" eaLnBrk="1" fontAlgn="base" hangingPunct="1">
        <a:spcBef>
          <a:spcPct val="0"/>
        </a:spcBef>
        <a:spcAft>
          <a:spcPct val="0"/>
        </a:spcAft>
        <a:defRPr sz="4300">
          <a:solidFill>
            <a:srgbClr val="11488B"/>
          </a:solidFill>
          <a:latin typeface="Verdana" pitchFamily="34" charset="0"/>
        </a:defRPr>
      </a:lvl8pPr>
      <a:lvl9pPr marL="1828800" algn="l" rtl="0" eaLnBrk="1" fontAlgn="base" hangingPunct="1">
        <a:spcBef>
          <a:spcPct val="0"/>
        </a:spcBef>
        <a:spcAft>
          <a:spcPct val="0"/>
        </a:spcAft>
        <a:defRPr sz="4300">
          <a:solidFill>
            <a:srgbClr val="11488B"/>
          </a:solidFill>
          <a:latin typeface="Verdana" pitchFamily="34" charset="0"/>
        </a:defRPr>
      </a:lvl9pPr>
      <a:extLst/>
    </p:titleStyle>
    <p:bodyStyle>
      <a:lvl1pPr marL="365125" indent="-282575" algn="l" rtl="0" eaLnBrk="1" fontAlgn="base" hangingPunct="1">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1" fontAlgn="base" hangingPunct="1">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1" fontAlgn="base" hangingPunct="1">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1" fontAlgn="base" hangingPunct="1">
        <a:spcBef>
          <a:spcPct val="20000"/>
        </a:spcBef>
        <a:spcAft>
          <a:spcPct val="0"/>
        </a:spcAft>
        <a:buClr>
          <a:srgbClr val="9BBB59"/>
        </a:buClr>
        <a:buFont typeface="Wingdings 2" pitchFamily="18" charset="2"/>
        <a:buChar char=""/>
        <a:defRPr sz="2000" kern="1200">
          <a:solidFill>
            <a:schemeClr val="tx1"/>
          </a:solidFill>
          <a:latin typeface="+mn-lt"/>
          <a:ea typeface="+mn-ea"/>
          <a:cs typeface="+mn-cs"/>
        </a:defRPr>
      </a:lvl4pPr>
      <a:lvl5pPr marL="1296988" indent="-182563" algn="l" rtl="0" eaLnBrk="1" fontAlgn="base" hangingPunct="1">
        <a:spcBef>
          <a:spcPct val="20000"/>
        </a:spcBef>
        <a:spcAft>
          <a:spcPct val="0"/>
        </a:spcAft>
        <a:buClr>
          <a:srgbClr val="8064A2"/>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7" name="Torta 6"/>
          <p:cNvSpPr/>
          <p:nvPr/>
        </p:nvSpPr>
        <p:spPr>
          <a:xfrm>
            <a:off x="-815974"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solidFill>
                <a:prstClr val="white"/>
              </a:solidFill>
            </a:endParaRPr>
          </a:p>
        </p:txBody>
      </p:sp>
      <p:sp>
        <p:nvSpPr>
          <p:cNvPr id="12" name="Rettangolo 11"/>
          <p:cNvSpPr/>
          <p:nvPr/>
        </p:nvSpPr>
        <p:spPr>
          <a:xfrm>
            <a:off x="1012838"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solidFill>
                <a:prstClr val="white"/>
              </a:solidFill>
            </a:endParaRPr>
          </a:p>
        </p:txBody>
      </p:sp>
      <p:sp>
        <p:nvSpPr>
          <p:cNvPr id="5" name="Segnaposto titolo 4"/>
          <p:cNvSpPr>
            <a:spLocks noGrp="1"/>
          </p:cNvSpPr>
          <p:nvPr>
            <p:ph type="title"/>
          </p:nvPr>
        </p:nvSpPr>
        <p:spPr>
          <a:xfrm>
            <a:off x="1435101" y="274638"/>
            <a:ext cx="7499350" cy="1143000"/>
          </a:xfrm>
          <a:prstGeom prst="rect">
            <a:avLst/>
          </a:prstGeom>
        </p:spPr>
        <p:txBody>
          <a:bodyPr anchor="ctr">
            <a:normAutofit/>
          </a:bodyPr>
          <a:lstStyle>
            <a:extLst/>
          </a:lstStyle>
          <a:p>
            <a:r>
              <a:rPr lang="it-IT" smtClean="0"/>
              <a:t>Fare clic per modificare lo stile del titolo</a:t>
            </a:r>
            <a:endParaRPr lang="en-US"/>
          </a:p>
        </p:txBody>
      </p:sp>
      <p:sp>
        <p:nvSpPr>
          <p:cNvPr id="1029" name="Segnaposto testo 8"/>
          <p:cNvSpPr>
            <a:spLocks noGrp="1"/>
          </p:cNvSpPr>
          <p:nvPr>
            <p:ph type="body" idx="1"/>
          </p:nvPr>
        </p:nvSpPr>
        <p:spPr bwMode="auto">
          <a:xfrm>
            <a:off x="1435101"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smtClean="0"/>
          </a:p>
        </p:txBody>
      </p:sp>
      <p:sp>
        <p:nvSpPr>
          <p:cNvPr id="24" name="Segnaposto data 23"/>
          <p:cNvSpPr>
            <a:spLocks noGrp="1"/>
          </p:cNvSpPr>
          <p:nvPr>
            <p:ph type="dt" sz="half" idx="2"/>
          </p:nvPr>
        </p:nvSpPr>
        <p:spPr>
          <a:xfrm>
            <a:off x="3581401" y="6305550"/>
            <a:ext cx="2133600" cy="476250"/>
          </a:xfrm>
          <a:prstGeom prst="rect">
            <a:avLst/>
          </a:prstGeom>
        </p:spPr>
        <p:txBody>
          <a:bodyPr anchor="b"/>
          <a:lstStyle>
            <a:lvl1pPr algn="r" eaLnBrk="1" fontAlgn="auto" latinLnBrk="0" hangingPunct="1">
              <a:spcBef>
                <a:spcPts val="0"/>
              </a:spcBef>
              <a:spcAft>
                <a:spcPts val="0"/>
              </a:spcAft>
              <a:defRPr kumimoji="0" sz="1200" smtClean="0">
                <a:solidFill>
                  <a:schemeClr val="bg2">
                    <a:shade val="50000"/>
                    <a:satMod val="200000"/>
                  </a:schemeClr>
                </a:solidFill>
                <a:latin typeface="+mn-lt"/>
              </a:defRPr>
            </a:lvl1pPr>
            <a:extLst/>
          </a:lstStyle>
          <a:p>
            <a:fld id="{596406C1-D66C-48FC-BA2B-9ACED48239D7}" type="datetime1">
              <a:rPr lang="en-GB" smtClean="0">
                <a:solidFill>
                  <a:srgbClr val="EEECE1">
                    <a:shade val="50000"/>
                    <a:satMod val="200000"/>
                  </a:srgbClr>
                </a:solidFill>
              </a:rPr>
              <a:t>29/10/2014</a:t>
            </a:fld>
            <a:endParaRPr lang="it-IT">
              <a:solidFill>
                <a:srgbClr val="EEECE1">
                  <a:shade val="50000"/>
                  <a:satMod val="200000"/>
                </a:srgbClr>
              </a:solidFill>
            </a:endParaRPr>
          </a:p>
        </p:txBody>
      </p:sp>
      <p:sp>
        <p:nvSpPr>
          <p:cNvPr id="10" name="Segnaposto piè di pagina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chemeClr>
                </a:solidFill>
                <a:effectLst/>
                <a:latin typeface="+mn-lt"/>
              </a:defRPr>
            </a:lvl1pPr>
            <a:extLst/>
          </a:lstStyle>
          <a:p>
            <a:endParaRPr lang="it-IT">
              <a:solidFill>
                <a:srgbClr val="EEECE1">
                  <a:shade val="50000"/>
                </a:srgbClr>
              </a:solidFill>
            </a:endParaRPr>
          </a:p>
        </p:txBody>
      </p:sp>
      <p:sp>
        <p:nvSpPr>
          <p:cNvPr id="15" name="Rettangolo 14"/>
          <p:cNvSpPr/>
          <p:nvPr/>
        </p:nvSpPr>
        <p:spPr bwMode="invGray">
          <a:xfrm>
            <a:off x="1014494"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solidFill>
                <a:prstClr val="white"/>
              </a:solidFill>
            </a:endParaRPr>
          </a:p>
        </p:txBody>
      </p:sp>
      <p:pic>
        <p:nvPicPr>
          <p:cNvPr id="1034" name="Picture 4"/>
          <p:cNvPicPr>
            <a:picLocks noChangeAspect="1" noChangeArrowheads="1"/>
          </p:cNvPicPr>
          <p:nvPr/>
        </p:nvPicPr>
        <p:blipFill>
          <a:blip r:embed="rId3" cstate="print"/>
          <a:srcRect/>
          <a:stretch>
            <a:fillRect/>
          </a:stretch>
        </p:blipFill>
        <p:spPr bwMode="auto">
          <a:xfrm>
            <a:off x="-153988" y="-57150"/>
            <a:ext cx="8321676" cy="14382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03" r:id="rId1"/>
  </p:sldLayoutIdLst>
  <p:hf sldNum="0" hdr="0" ftr="0" dt="0"/>
  <p:txStyles>
    <p:titleStyle>
      <a:lvl1pPr algn="l" rtl="0" eaLnBrk="1" fontAlgn="base" hangingPunct="1">
        <a:spcBef>
          <a:spcPct val="0"/>
        </a:spcBef>
        <a:spcAft>
          <a:spcPct val="0"/>
        </a:spcAft>
        <a:defRPr sz="4300" kern="1200">
          <a:solidFill>
            <a:srgbClr val="11488B"/>
          </a:solidFill>
          <a:effectLst>
            <a:outerShdw blurRad="50000" dist="30000" dir="5400000" algn="tl" rotWithShape="0">
              <a:srgbClr val="000000">
                <a:alpha val="30000"/>
              </a:srgbClr>
            </a:outerShdw>
          </a:effectLst>
          <a:latin typeface="+mj-lt"/>
          <a:ea typeface="+mj-ea"/>
          <a:cs typeface="+mj-cs"/>
        </a:defRPr>
      </a:lvl1pPr>
      <a:lvl2pPr algn="l" rtl="0" eaLnBrk="1" fontAlgn="base" hangingPunct="1">
        <a:spcBef>
          <a:spcPct val="0"/>
        </a:spcBef>
        <a:spcAft>
          <a:spcPct val="0"/>
        </a:spcAft>
        <a:defRPr sz="4300">
          <a:solidFill>
            <a:srgbClr val="11488B"/>
          </a:solidFill>
          <a:latin typeface="Verdana" pitchFamily="34" charset="0"/>
        </a:defRPr>
      </a:lvl2pPr>
      <a:lvl3pPr algn="l" rtl="0" eaLnBrk="1" fontAlgn="base" hangingPunct="1">
        <a:spcBef>
          <a:spcPct val="0"/>
        </a:spcBef>
        <a:spcAft>
          <a:spcPct val="0"/>
        </a:spcAft>
        <a:defRPr sz="4300">
          <a:solidFill>
            <a:srgbClr val="11488B"/>
          </a:solidFill>
          <a:latin typeface="Verdana" pitchFamily="34" charset="0"/>
        </a:defRPr>
      </a:lvl3pPr>
      <a:lvl4pPr algn="l" rtl="0" eaLnBrk="1" fontAlgn="base" hangingPunct="1">
        <a:spcBef>
          <a:spcPct val="0"/>
        </a:spcBef>
        <a:spcAft>
          <a:spcPct val="0"/>
        </a:spcAft>
        <a:defRPr sz="4300">
          <a:solidFill>
            <a:srgbClr val="11488B"/>
          </a:solidFill>
          <a:latin typeface="Verdana" pitchFamily="34" charset="0"/>
        </a:defRPr>
      </a:lvl4pPr>
      <a:lvl5pPr algn="l" rtl="0" eaLnBrk="1" fontAlgn="base" hangingPunct="1">
        <a:spcBef>
          <a:spcPct val="0"/>
        </a:spcBef>
        <a:spcAft>
          <a:spcPct val="0"/>
        </a:spcAft>
        <a:defRPr sz="4300">
          <a:solidFill>
            <a:srgbClr val="11488B"/>
          </a:solidFill>
          <a:latin typeface="Verdana" pitchFamily="34" charset="0"/>
        </a:defRPr>
      </a:lvl5pPr>
      <a:lvl6pPr marL="457200" algn="l" rtl="0" eaLnBrk="1" fontAlgn="base" hangingPunct="1">
        <a:spcBef>
          <a:spcPct val="0"/>
        </a:spcBef>
        <a:spcAft>
          <a:spcPct val="0"/>
        </a:spcAft>
        <a:defRPr sz="4300">
          <a:solidFill>
            <a:srgbClr val="11488B"/>
          </a:solidFill>
          <a:latin typeface="Verdana" pitchFamily="34" charset="0"/>
        </a:defRPr>
      </a:lvl6pPr>
      <a:lvl7pPr marL="914400" algn="l" rtl="0" eaLnBrk="1" fontAlgn="base" hangingPunct="1">
        <a:spcBef>
          <a:spcPct val="0"/>
        </a:spcBef>
        <a:spcAft>
          <a:spcPct val="0"/>
        </a:spcAft>
        <a:defRPr sz="4300">
          <a:solidFill>
            <a:srgbClr val="11488B"/>
          </a:solidFill>
          <a:latin typeface="Verdana" pitchFamily="34" charset="0"/>
        </a:defRPr>
      </a:lvl7pPr>
      <a:lvl8pPr marL="1371600" algn="l" rtl="0" eaLnBrk="1" fontAlgn="base" hangingPunct="1">
        <a:spcBef>
          <a:spcPct val="0"/>
        </a:spcBef>
        <a:spcAft>
          <a:spcPct val="0"/>
        </a:spcAft>
        <a:defRPr sz="4300">
          <a:solidFill>
            <a:srgbClr val="11488B"/>
          </a:solidFill>
          <a:latin typeface="Verdana" pitchFamily="34" charset="0"/>
        </a:defRPr>
      </a:lvl8pPr>
      <a:lvl9pPr marL="1828800" algn="l" rtl="0" eaLnBrk="1" fontAlgn="base" hangingPunct="1">
        <a:spcBef>
          <a:spcPct val="0"/>
        </a:spcBef>
        <a:spcAft>
          <a:spcPct val="0"/>
        </a:spcAft>
        <a:defRPr sz="4300">
          <a:solidFill>
            <a:srgbClr val="11488B"/>
          </a:solidFill>
          <a:latin typeface="Verdana" pitchFamily="34" charset="0"/>
        </a:defRPr>
      </a:lvl9pPr>
      <a:extLst/>
    </p:titleStyle>
    <p:bodyStyle>
      <a:lvl1pPr marL="365125" indent="-282575" algn="l" rtl="0" eaLnBrk="1" fontAlgn="base" hangingPunct="1">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1" fontAlgn="base" hangingPunct="1">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1" fontAlgn="base" hangingPunct="1">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1" fontAlgn="base" hangingPunct="1">
        <a:spcBef>
          <a:spcPct val="20000"/>
        </a:spcBef>
        <a:spcAft>
          <a:spcPct val="0"/>
        </a:spcAft>
        <a:buClr>
          <a:srgbClr val="9BBB59"/>
        </a:buClr>
        <a:buFont typeface="Wingdings 2" pitchFamily="18" charset="2"/>
        <a:buChar char=""/>
        <a:defRPr sz="2000" kern="1200">
          <a:solidFill>
            <a:schemeClr val="tx1"/>
          </a:solidFill>
          <a:latin typeface="+mn-lt"/>
          <a:ea typeface="+mn-ea"/>
          <a:cs typeface="+mn-cs"/>
        </a:defRPr>
      </a:lvl4pPr>
      <a:lvl5pPr marL="1296988" indent="-182563" algn="l" rtl="0" eaLnBrk="1" fontAlgn="base" hangingPunct="1">
        <a:spcBef>
          <a:spcPct val="20000"/>
        </a:spcBef>
        <a:spcAft>
          <a:spcPct val="0"/>
        </a:spcAft>
        <a:buClr>
          <a:srgbClr val="8064A2"/>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7" name="Torta 6"/>
          <p:cNvSpPr/>
          <p:nvPr/>
        </p:nvSpPr>
        <p:spPr>
          <a:xfrm>
            <a:off x="-815974"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solidFill>
                <a:prstClr val="white"/>
              </a:solidFill>
            </a:endParaRPr>
          </a:p>
        </p:txBody>
      </p:sp>
      <p:sp>
        <p:nvSpPr>
          <p:cNvPr id="12" name="Rettangolo 11"/>
          <p:cNvSpPr/>
          <p:nvPr/>
        </p:nvSpPr>
        <p:spPr>
          <a:xfrm>
            <a:off x="1012838"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solidFill>
                <a:prstClr val="white"/>
              </a:solidFill>
            </a:endParaRPr>
          </a:p>
        </p:txBody>
      </p:sp>
      <p:sp>
        <p:nvSpPr>
          <p:cNvPr id="5" name="Segnaposto titolo 4"/>
          <p:cNvSpPr>
            <a:spLocks noGrp="1"/>
          </p:cNvSpPr>
          <p:nvPr>
            <p:ph type="title"/>
          </p:nvPr>
        </p:nvSpPr>
        <p:spPr>
          <a:xfrm>
            <a:off x="1435101" y="274638"/>
            <a:ext cx="7499350" cy="1143000"/>
          </a:xfrm>
          <a:prstGeom prst="rect">
            <a:avLst/>
          </a:prstGeom>
        </p:spPr>
        <p:txBody>
          <a:bodyPr anchor="ctr">
            <a:normAutofit/>
          </a:bodyPr>
          <a:lstStyle>
            <a:extLst/>
          </a:lstStyle>
          <a:p>
            <a:r>
              <a:rPr lang="it-IT" smtClean="0"/>
              <a:t>Fare clic per modificare lo stile del titolo</a:t>
            </a:r>
            <a:endParaRPr lang="en-US"/>
          </a:p>
        </p:txBody>
      </p:sp>
      <p:sp>
        <p:nvSpPr>
          <p:cNvPr id="1029" name="Segnaposto testo 8"/>
          <p:cNvSpPr>
            <a:spLocks noGrp="1"/>
          </p:cNvSpPr>
          <p:nvPr>
            <p:ph type="body" idx="1"/>
          </p:nvPr>
        </p:nvSpPr>
        <p:spPr bwMode="auto">
          <a:xfrm>
            <a:off x="1435101"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smtClean="0"/>
          </a:p>
        </p:txBody>
      </p:sp>
      <p:sp>
        <p:nvSpPr>
          <p:cNvPr id="24" name="Segnaposto data 23"/>
          <p:cNvSpPr>
            <a:spLocks noGrp="1"/>
          </p:cNvSpPr>
          <p:nvPr>
            <p:ph type="dt" sz="half" idx="2"/>
          </p:nvPr>
        </p:nvSpPr>
        <p:spPr>
          <a:xfrm>
            <a:off x="3581401" y="6305550"/>
            <a:ext cx="2133600" cy="476250"/>
          </a:xfrm>
          <a:prstGeom prst="rect">
            <a:avLst/>
          </a:prstGeom>
        </p:spPr>
        <p:txBody>
          <a:bodyPr anchor="b"/>
          <a:lstStyle>
            <a:lvl1pPr algn="r" eaLnBrk="1" fontAlgn="auto" latinLnBrk="0" hangingPunct="1">
              <a:spcBef>
                <a:spcPts val="0"/>
              </a:spcBef>
              <a:spcAft>
                <a:spcPts val="0"/>
              </a:spcAft>
              <a:defRPr kumimoji="0" sz="1200" smtClean="0">
                <a:solidFill>
                  <a:schemeClr val="bg2">
                    <a:shade val="50000"/>
                    <a:satMod val="200000"/>
                  </a:schemeClr>
                </a:solidFill>
                <a:latin typeface="+mn-lt"/>
              </a:defRPr>
            </a:lvl1pPr>
            <a:extLst/>
          </a:lstStyle>
          <a:p>
            <a:fld id="{BC253D90-71A5-48E3-AE53-680B7D156F74}" type="datetime1">
              <a:rPr lang="en-GB" smtClean="0">
                <a:solidFill>
                  <a:srgbClr val="EEECE1">
                    <a:shade val="50000"/>
                    <a:satMod val="200000"/>
                  </a:srgbClr>
                </a:solidFill>
              </a:rPr>
              <a:t>29/10/2014</a:t>
            </a:fld>
            <a:endParaRPr lang="it-IT">
              <a:solidFill>
                <a:srgbClr val="EEECE1">
                  <a:shade val="50000"/>
                  <a:satMod val="200000"/>
                </a:srgbClr>
              </a:solidFill>
            </a:endParaRPr>
          </a:p>
        </p:txBody>
      </p:sp>
      <p:sp>
        <p:nvSpPr>
          <p:cNvPr id="10" name="Segnaposto piè di pagina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chemeClr>
                </a:solidFill>
                <a:effectLst/>
                <a:latin typeface="+mn-lt"/>
              </a:defRPr>
            </a:lvl1pPr>
            <a:extLst/>
          </a:lstStyle>
          <a:p>
            <a:endParaRPr lang="it-IT">
              <a:solidFill>
                <a:srgbClr val="EEECE1">
                  <a:shade val="50000"/>
                </a:srgbClr>
              </a:solidFill>
            </a:endParaRPr>
          </a:p>
        </p:txBody>
      </p:sp>
      <p:sp>
        <p:nvSpPr>
          <p:cNvPr id="15" name="Rettangolo 14"/>
          <p:cNvSpPr/>
          <p:nvPr/>
        </p:nvSpPr>
        <p:spPr bwMode="invGray">
          <a:xfrm>
            <a:off x="1014494"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solidFill>
                <a:prstClr val="white"/>
              </a:solidFill>
            </a:endParaRPr>
          </a:p>
        </p:txBody>
      </p:sp>
      <p:pic>
        <p:nvPicPr>
          <p:cNvPr id="1034" name="Picture 4"/>
          <p:cNvPicPr>
            <a:picLocks noChangeAspect="1" noChangeArrowheads="1"/>
          </p:cNvPicPr>
          <p:nvPr/>
        </p:nvPicPr>
        <p:blipFill>
          <a:blip r:embed="rId3" cstate="print"/>
          <a:srcRect/>
          <a:stretch>
            <a:fillRect/>
          </a:stretch>
        </p:blipFill>
        <p:spPr bwMode="auto">
          <a:xfrm>
            <a:off x="-153988" y="-57150"/>
            <a:ext cx="8321676" cy="14382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05" r:id="rId1"/>
  </p:sldLayoutIdLst>
  <p:hf sldNum="0" hdr="0" ftr="0" dt="0"/>
  <p:txStyles>
    <p:titleStyle>
      <a:lvl1pPr algn="l" rtl="0" eaLnBrk="1" fontAlgn="base" hangingPunct="1">
        <a:spcBef>
          <a:spcPct val="0"/>
        </a:spcBef>
        <a:spcAft>
          <a:spcPct val="0"/>
        </a:spcAft>
        <a:defRPr sz="4300" kern="1200">
          <a:solidFill>
            <a:srgbClr val="11488B"/>
          </a:solidFill>
          <a:effectLst>
            <a:outerShdw blurRad="50000" dist="30000" dir="5400000" algn="tl" rotWithShape="0">
              <a:srgbClr val="000000">
                <a:alpha val="30000"/>
              </a:srgbClr>
            </a:outerShdw>
          </a:effectLst>
          <a:latin typeface="+mj-lt"/>
          <a:ea typeface="+mj-ea"/>
          <a:cs typeface="+mj-cs"/>
        </a:defRPr>
      </a:lvl1pPr>
      <a:lvl2pPr algn="l" rtl="0" eaLnBrk="1" fontAlgn="base" hangingPunct="1">
        <a:spcBef>
          <a:spcPct val="0"/>
        </a:spcBef>
        <a:spcAft>
          <a:spcPct val="0"/>
        </a:spcAft>
        <a:defRPr sz="4300">
          <a:solidFill>
            <a:srgbClr val="11488B"/>
          </a:solidFill>
          <a:latin typeface="Verdana" pitchFamily="34" charset="0"/>
        </a:defRPr>
      </a:lvl2pPr>
      <a:lvl3pPr algn="l" rtl="0" eaLnBrk="1" fontAlgn="base" hangingPunct="1">
        <a:spcBef>
          <a:spcPct val="0"/>
        </a:spcBef>
        <a:spcAft>
          <a:spcPct val="0"/>
        </a:spcAft>
        <a:defRPr sz="4300">
          <a:solidFill>
            <a:srgbClr val="11488B"/>
          </a:solidFill>
          <a:latin typeface="Verdana" pitchFamily="34" charset="0"/>
        </a:defRPr>
      </a:lvl3pPr>
      <a:lvl4pPr algn="l" rtl="0" eaLnBrk="1" fontAlgn="base" hangingPunct="1">
        <a:spcBef>
          <a:spcPct val="0"/>
        </a:spcBef>
        <a:spcAft>
          <a:spcPct val="0"/>
        </a:spcAft>
        <a:defRPr sz="4300">
          <a:solidFill>
            <a:srgbClr val="11488B"/>
          </a:solidFill>
          <a:latin typeface="Verdana" pitchFamily="34" charset="0"/>
        </a:defRPr>
      </a:lvl4pPr>
      <a:lvl5pPr algn="l" rtl="0" eaLnBrk="1" fontAlgn="base" hangingPunct="1">
        <a:spcBef>
          <a:spcPct val="0"/>
        </a:spcBef>
        <a:spcAft>
          <a:spcPct val="0"/>
        </a:spcAft>
        <a:defRPr sz="4300">
          <a:solidFill>
            <a:srgbClr val="11488B"/>
          </a:solidFill>
          <a:latin typeface="Verdana" pitchFamily="34" charset="0"/>
        </a:defRPr>
      </a:lvl5pPr>
      <a:lvl6pPr marL="457200" algn="l" rtl="0" eaLnBrk="1" fontAlgn="base" hangingPunct="1">
        <a:spcBef>
          <a:spcPct val="0"/>
        </a:spcBef>
        <a:spcAft>
          <a:spcPct val="0"/>
        </a:spcAft>
        <a:defRPr sz="4300">
          <a:solidFill>
            <a:srgbClr val="11488B"/>
          </a:solidFill>
          <a:latin typeface="Verdana" pitchFamily="34" charset="0"/>
        </a:defRPr>
      </a:lvl6pPr>
      <a:lvl7pPr marL="914400" algn="l" rtl="0" eaLnBrk="1" fontAlgn="base" hangingPunct="1">
        <a:spcBef>
          <a:spcPct val="0"/>
        </a:spcBef>
        <a:spcAft>
          <a:spcPct val="0"/>
        </a:spcAft>
        <a:defRPr sz="4300">
          <a:solidFill>
            <a:srgbClr val="11488B"/>
          </a:solidFill>
          <a:latin typeface="Verdana" pitchFamily="34" charset="0"/>
        </a:defRPr>
      </a:lvl7pPr>
      <a:lvl8pPr marL="1371600" algn="l" rtl="0" eaLnBrk="1" fontAlgn="base" hangingPunct="1">
        <a:spcBef>
          <a:spcPct val="0"/>
        </a:spcBef>
        <a:spcAft>
          <a:spcPct val="0"/>
        </a:spcAft>
        <a:defRPr sz="4300">
          <a:solidFill>
            <a:srgbClr val="11488B"/>
          </a:solidFill>
          <a:latin typeface="Verdana" pitchFamily="34" charset="0"/>
        </a:defRPr>
      </a:lvl8pPr>
      <a:lvl9pPr marL="1828800" algn="l" rtl="0" eaLnBrk="1" fontAlgn="base" hangingPunct="1">
        <a:spcBef>
          <a:spcPct val="0"/>
        </a:spcBef>
        <a:spcAft>
          <a:spcPct val="0"/>
        </a:spcAft>
        <a:defRPr sz="4300">
          <a:solidFill>
            <a:srgbClr val="11488B"/>
          </a:solidFill>
          <a:latin typeface="Verdana" pitchFamily="34" charset="0"/>
        </a:defRPr>
      </a:lvl9pPr>
      <a:extLst/>
    </p:titleStyle>
    <p:bodyStyle>
      <a:lvl1pPr marL="365125" indent="-282575" algn="l" rtl="0" eaLnBrk="1" fontAlgn="base" hangingPunct="1">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1" fontAlgn="base" hangingPunct="1">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1" fontAlgn="base" hangingPunct="1">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1" fontAlgn="base" hangingPunct="1">
        <a:spcBef>
          <a:spcPct val="20000"/>
        </a:spcBef>
        <a:spcAft>
          <a:spcPct val="0"/>
        </a:spcAft>
        <a:buClr>
          <a:srgbClr val="9BBB59"/>
        </a:buClr>
        <a:buFont typeface="Wingdings 2" pitchFamily="18" charset="2"/>
        <a:buChar char=""/>
        <a:defRPr sz="2000" kern="1200">
          <a:solidFill>
            <a:schemeClr val="tx1"/>
          </a:solidFill>
          <a:latin typeface="+mn-lt"/>
          <a:ea typeface="+mn-ea"/>
          <a:cs typeface="+mn-cs"/>
        </a:defRPr>
      </a:lvl4pPr>
      <a:lvl5pPr marL="1296988" indent="-182563" algn="l" rtl="0" eaLnBrk="1" fontAlgn="base" hangingPunct="1">
        <a:spcBef>
          <a:spcPct val="20000"/>
        </a:spcBef>
        <a:spcAft>
          <a:spcPct val="0"/>
        </a:spcAft>
        <a:buClr>
          <a:srgbClr val="8064A2"/>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7" name="Torta 6"/>
          <p:cNvSpPr/>
          <p:nvPr/>
        </p:nvSpPr>
        <p:spPr>
          <a:xfrm>
            <a:off x="-815974"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solidFill>
                <a:prstClr val="white"/>
              </a:solidFill>
            </a:endParaRPr>
          </a:p>
        </p:txBody>
      </p:sp>
      <p:sp>
        <p:nvSpPr>
          <p:cNvPr id="12" name="Rettangolo 11"/>
          <p:cNvSpPr/>
          <p:nvPr/>
        </p:nvSpPr>
        <p:spPr>
          <a:xfrm>
            <a:off x="1012838"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solidFill>
                <a:prstClr val="white"/>
              </a:solidFill>
            </a:endParaRPr>
          </a:p>
        </p:txBody>
      </p:sp>
      <p:sp>
        <p:nvSpPr>
          <p:cNvPr id="5" name="Segnaposto titolo 4"/>
          <p:cNvSpPr>
            <a:spLocks noGrp="1"/>
          </p:cNvSpPr>
          <p:nvPr>
            <p:ph type="title"/>
          </p:nvPr>
        </p:nvSpPr>
        <p:spPr>
          <a:xfrm>
            <a:off x="1435101" y="274638"/>
            <a:ext cx="7499350" cy="1143000"/>
          </a:xfrm>
          <a:prstGeom prst="rect">
            <a:avLst/>
          </a:prstGeom>
        </p:spPr>
        <p:txBody>
          <a:bodyPr anchor="ctr">
            <a:normAutofit/>
          </a:bodyPr>
          <a:lstStyle>
            <a:extLst/>
          </a:lstStyle>
          <a:p>
            <a:r>
              <a:rPr lang="it-IT" smtClean="0"/>
              <a:t>Fare clic per modificare lo stile del titolo</a:t>
            </a:r>
            <a:endParaRPr lang="en-US"/>
          </a:p>
        </p:txBody>
      </p:sp>
      <p:sp>
        <p:nvSpPr>
          <p:cNvPr id="1029" name="Segnaposto testo 8"/>
          <p:cNvSpPr>
            <a:spLocks noGrp="1"/>
          </p:cNvSpPr>
          <p:nvPr>
            <p:ph type="body" idx="1"/>
          </p:nvPr>
        </p:nvSpPr>
        <p:spPr bwMode="auto">
          <a:xfrm>
            <a:off x="1435101"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smtClean="0"/>
          </a:p>
        </p:txBody>
      </p:sp>
      <p:sp>
        <p:nvSpPr>
          <p:cNvPr id="24" name="Segnaposto data 23"/>
          <p:cNvSpPr>
            <a:spLocks noGrp="1"/>
          </p:cNvSpPr>
          <p:nvPr>
            <p:ph type="dt" sz="half" idx="2"/>
          </p:nvPr>
        </p:nvSpPr>
        <p:spPr>
          <a:xfrm>
            <a:off x="3581401" y="6305550"/>
            <a:ext cx="2133600" cy="476250"/>
          </a:xfrm>
          <a:prstGeom prst="rect">
            <a:avLst/>
          </a:prstGeom>
        </p:spPr>
        <p:txBody>
          <a:bodyPr anchor="b"/>
          <a:lstStyle>
            <a:lvl1pPr algn="r" eaLnBrk="1" fontAlgn="auto" latinLnBrk="0" hangingPunct="1">
              <a:spcBef>
                <a:spcPts val="0"/>
              </a:spcBef>
              <a:spcAft>
                <a:spcPts val="0"/>
              </a:spcAft>
              <a:defRPr kumimoji="0" sz="1200" smtClean="0">
                <a:solidFill>
                  <a:schemeClr val="bg2">
                    <a:shade val="50000"/>
                    <a:satMod val="200000"/>
                  </a:schemeClr>
                </a:solidFill>
                <a:latin typeface="+mn-lt"/>
              </a:defRPr>
            </a:lvl1pPr>
            <a:extLst/>
          </a:lstStyle>
          <a:p>
            <a:fld id="{C7619A50-77B0-449B-9583-2A2B2FCBE774}" type="datetime1">
              <a:rPr lang="en-GB" smtClean="0">
                <a:solidFill>
                  <a:srgbClr val="EEECE1">
                    <a:shade val="50000"/>
                    <a:satMod val="200000"/>
                  </a:srgbClr>
                </a:solidFill>
              </a:rPr>
              <a:t>29/10/2014</a:t>
            </a:fld>
            <a:endParaRPr lang="it-IT">
              <a:solidFill>
                <a:srgbClr val="EEECE1">
                  <a:shade val="50000"/>
                  <a:satMod val="200000"/>
                </a:srgbClr>
              </a:solidFill>
            </a:endParaRPr>
          </a:p>
        </p:txBody>
      </p:sp>
      <p:sp>
        <p:nvSpPr>
          <p:cNvPr id="10" name="Segnaposto piè di pagina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chemeClr>
                </a:solidFill>
                <a:effectLst/>
                <a:latin typeface="+mn-lt"/>
              </a:defRPr>
            </a:lvl1pPr>
            <a:extLst/>
          </a:lstStyle>
          <a:p>
            <a:endParaRPr lang="it-IT">
              <a:solidFill>
                <a:srgbClr val="EEECE1">
                  <a:shade val="50000"/>
                </a:srgbClr>
              </a:solidFill>
            </a:endParaRPr>
          </a:p>
        </p:txBody>
      </p:sp>
      <p:sp>
        <p:nvSpPr>
          <p:cNvPr id="15" name="Rettangolo 14"/>
          <p:cNvSpPr/>
          <p:nvPr/>
        </p:nvSpPr>
        <p:spPr bwMode="invGray">
          <a:xfrm>
            <a:off x="1014494"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solidFill>
                <a:prstClr val="white"/>
              </a:solidFill>
            </a:endParaRPr>
          </a:p>
        </p:txBody>
      </p:sp>
      <p:pic>
        <p:nvPicPr>
          <p:cNvPr id="1034" name="Picture 4"/>
          <p:cNvPicPr>
            <a:picLocks noChangeAspect="1" noChangeArrowheads="1"/>
          </p:cNvPicPr>
          <p:nvPr/>
        </p:nvPicPr>
        <p:blipFill>
          <a:blip r:embed="rId3" cstate="print"/>
          <a:srcRect/>
          <a:stretch>
            <a:fillRect/>
          </a:stretch>
        </p:blipFill>
        <p:spPr bwMode="auto">
          <a:xfrm>
            <a:off x="-153988" y="-57150"/>
            <a:ext cx="8321676" cy="14382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07" r:id="rId1"/>
  </p:sldLayoutIdLst>
  <p:hf sldNum="0" hdr="0" ftr="0" dt="0"/>
  <p:txStyles>
    <p:titleStyle>
      <a:lvl1pPr algn="l" rtl="0" eaLnBrk="1" fontAlgn="base" hangingPunct="1">
        <a:spcBef>
          <a:spcPct val="0"/>
        </a:spcBef>
        <a:spcAft>
          <a:spcPct val="0"/>
        </a:spcAft>
        <a:defRPr sz="4300" kern="1200">
          <a:solidFill>
            <a:srgbClr val="11488B"/>
          </a:solidFill>
          <a:effectLst>
            <a:outerShdw blurRad="50000" dist="30000" dir="5400000" algn="tl" rotWithShape="0">
              <a:srgbClr val="000000">
                <a:alpha val="30000"/>
              </a:srgbClr>
            </a:outerShdw>
          </a:effectLst>
          <a:latin typeface="+mj-lt"/>
          <a:ea typeface="+mj-ea"/>
          <a:cs typeface="+mj-cs"/>
        </a:defRPr>
      </a:lvl1pPr>
      <a:lvl2pPr algn="l" rtl="0" eaLnBrk="1" fontAlgn="base" hangingPunct="1">
        <a:spcBef>
          <a:spcPct val="0"/>
        </a:spcBef>
        <a:spcAft>
          <a:spcPct val="0"/>
        </a:spcAft>
        <a:defRPr sz="4300">
          <a:solidFill>
            <a:srgbClr val="11488B"/>
          </a:solidFill>
          <a:latin typeface="Verdana" pitchFamily="34" charset="0"/>
        </a:defRPr>
      </a:lvl2pPr>
      <a:lvl3pPr algn="l" rtl="0" eaLnBrk="1" fontAlgn="base" hangingPunct="1">
        <a:spcBef>
          <a:spcPct val="0"/>
        </a:spcBef>
        <a:spcAft>
          <a:spcPct val="0"/>
        </a:spcAft>
        <a:defRPr sz="4300">
          <a:solidFill>
            <a:srgbClr val="11488B"/>
          </a:solidFill>
          <a:latin typeface="Verdana" pitchFamily="34" charset="0"/>
        </a:defRPr>
      </a:lvl3pPr>
      <a:lvl4pPr algn="l" rtl="0" eaLnBrk="1" fontAlgn="base" hangingPunct="1">
        <a:spcBef>
          <a:spcPct val="0"/>
        </a:spcBef>
        <a:spcAft>
          <a:spcPct val="0"/>
        </a:spcAft>
        <a:defRPr sz="4300">
          <a:solidFill>
            <a:srgbClr val="11488B"/>
          </a:solidFill>
          <a:latin typeface="Verdana" pitchFamily="34" charset="0"/>
        </a:defRPr>
      </a:lvl4pPr>
      <a:lvl5pPr algn="l" rtl="0" eaLnBrk="1" fontAlgn="base" hangingPunct="1">
        <a:spcBef>
          <a:spcPct val="0"/>
        </a:spcBef>
        <a:spcAft>
          <a:spcPct val="0"/>
        </a:spcAft>
        <a:defRPr sz="4300">
          <a:solidFill>
            <a:srgbClr val="11488B"/>
          </a:solidFill>
          <a:latin typeface="Verdana" pitchFamily="34" charset="0"/>
        </a:defRPr>
      </a:lvl5pPr>
      <a:lvl6pPr marL="457200" algn="l" rtl="0" eaLnBrk="1" fontAlgn="base" hangingPunct="1">
        <a:spcBef>
          <a:spcPct val="0"/>
        </a:spcBef>
        <a:spcAft>
          <a:spcPct val="0"/>
        </a:spcAft>
        <a:defRPr sz="4300">
          <a:solidFill>
            <a:srgbClr val="11488B"/>
          </a:solidFill>
          <a:latin typeface="Verdana" pitchFamily="34" charset="0"/>
        </a:defRPr>
      </a:lvl6pPr>
      <a:lvl7pPr marL="914400" algn="l" rtl="0" eaLnBrk="1" fontAlgn="base" hangingPunct="1">
        <a:spcBef>
          <a:spcPct val="0"/>
        </a:spcBef>
        <a:spcAft>
          <a:spcPct val="0"/>
        </a:spcAft>
        <a:defRPr sz="4300">
          <a:solidFill>
            <a:srgbClr val="11488B"/>
          </a:solidFill>
          <a:latin typeface="Verdana" pitchFamily="34" charset="0"/>
        </a:defRPr>
      </a:lvl7pPr>
      <a:lvl8pPr marL="1371600" algn="l" rtl="0" eaLnBrk="1" fontAlgn="base" hangingPunct="1">
        <a:spcBef>
          <a:spcPct val="0"/>
        </a:spcBef>
        <a:spcAft>
          <a:spcPct val="0"/>
        </a:spcAft>
        <a:defRPr sz="4300">
          <a:solidFill>
            <a:srgbClr val="11488B"/>
          </a:solidFill>
          <a:latin typeface="Verdana" pitchFamily="34" charset="0"/>
        </a:defRPr>
      </a:lvl8pPr>
      <a:lvl9pPr marL="1828800" algn="l" rtl="0" eaLnBrk="1" fontAlgn="base" hangingPunct="1">
        <a:spcBef>
          <a:spcPct val="0"/>
        </a:spcBef>
        <a:spcAft>
          <a:spcPct val="0"/>
        </a:spcAft>
        <a:defRPr sz="4300">
          <a:solidFill>
            <a:srgbClr val="11488B"/>
          </a:solidFill>
          <a:latin typeface="Verdana" pitchFamily="34" charset="0"/>
        </a:defRPr>
      </a:lvl9pPr>
      <a:extLst/>
    </p:titleStyle>
    <p:bodyStyle>
      <a:lvl1pPr marL="365125" indent="-282575" algn="l" rtl="0" eaLnBrk="1" fontAlgn="base" hangingPunct="1">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1" fontAlgn="base" hangingPunct="1">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1" fontAlgn="base" hangingPunct="1">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1" fontAlgn="base" hangingPunct="1">
        <a:spcBef>
          <a:spcPct val="20000"/>
        </a:spcBef>
        <a:spcAft>
          <a:spcPct val="0"/>
        </a:spcAft>
        <a:buClr>
          <a:srgbClr val="9BBB59"/>
        </a:buClr>
        <a:buFont typeface="Wingdings 2" pitchFamily="18" charset="2"/>
        <a:buChar char=""/>
        <a:defRPr sz="2000" kern="1200">
          <a:solidFill>
            <a:schemeClr val="tx1"/>
          </a:solidFill>
          <a:latin typeface="+mn-lt"/>
          <a:ea typeface="+mn-ea"/>
          <a:cs typeface="+mn-cs"/>
        </a:defRPr>
      </a:lvl4pPr>
      <a:lvl5pPr marL="1296988" indent="-182563" algn="l" rtl="0" eaLnBrk="1" fontAlgn="base" hangingPunct="1">
        <a:spcBef>
          <a:spcPct val="20000"/>
        </a:spcBef>
        <a:spcAft>
          <a:spcPct val="0"/>
        </a:spcAft>
        <a:buClr>
          <a:srgbClr val="8064A2"/>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en-GB"/>
          </a:p>
        </p:txBody>
      </p:sp>
      <p:sp>
        <p:nvSpPr>
          <p:cNvPr id="3" name="Symbol zastępczy tekstu 2"/>
          <p:cNvSpPr>
            <a:spLocks noGrp="1"/>
          </p:cNvSpPr>
          <p:nvPr>
            <p:ph type="body" idx="1"/>
          </p:nvPr>
        </p:nvSpPr>
        <p:spPr>
          <a:xfrm>
            <a:off x="457200" y="1600204"/>
            <a:ext cx="8229600" cy="4525963"/>
          </a:xfrm>
          <a:prstGeom prst="rect">
            <a:avLst/>
          </a:prstGeom>
        </p:spPr>
        <p:txBody>
          <a:bodyPr vert="horz" lIns="91440" tIns="45720" rIns="91440" bIns="45720" rtlCol="0">
            <a:normAutofit/>
          </a:body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en-GB" dirty="0"/>
          </a:p>
        </p:txBody>
      </p:sp>
      <p:sp>
        <p:nvSpPr>
          <p:cNvPr id="4" name="Symbol zastępczy daty 3"/>
          <p:cNvSpPr>
            <a:spLocks noGrp="1"/>
          </p:cNvSpPr>
          <p:nvPr>
            <p:ph type="dt" sz="half" idx="2"/>
          </p:nvPr>
        </p:nvSpPr>
        <p:spPr>
          <a:xfrm>
            <a:off x="457200" y="635651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pPr>
            <a:fld id="{B50CBE13-323B-4C85-AC73-AED56B68C6F2}" type="datetime1">
              <a:rPr lang="en-GB" b="1" smtClean="0">
                <a:solidFill>
                  <a:prstClr val="black">
                    <a:tint val="75000"/>
                  </a:prstClr>
                </a:solidFill>
                <a:latin typeface="Arial" charset="0"/>
                <a:cs typeface="Arial" charset="0"/>
              </a:rPr>
              <a:t>29/10/2014</a:t>
            </a:fld>
            <a:endParaRPr lang="en-GB" b="1" dirty="0">
              <a:solidFill>
                <a:prstClr val="black">
                  <a:tint val="75000"/>
                </a:prstClr>
              </a:solidFill>
              <a:latin typeface="Arial" charset="0"/>
              <a:cs typeface="Arial" charset="0"/>
            </a:endParaRPr>
          </a:p>
        </p:txBody>
      </p:sp>
      <p:sp>
        <p:nvSpPr>
          <p:cNvPr id="5" name="Symbol zastępczy stopki 4"/>
          <p:cNvSpPr>
            <a:spLocks noGrp="1"/>
          </p:cNvSpPr>
          <p:nvPr>
            <p:ph type="ftr" sz="quarter" idx="3"/>
          </p:nvPr>
        </p:nvSpPr>
        <p:spPr>
          <a:xfrm>
            <a:off x="3124200" y="635651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pPr>
            <a:endParaRPr lang="en-GB" b="1" dirty="0">
              <a:solidFill>
                <a:prstClr val="black">
                  <a:tint val="75000"/>
                </a:prstClr>
              </a:solidFill>
              <a:latin typeface="Arial" charset="0"/>
              <a:cs typeface="Arial" charset="0"/>
            </a:endParaRPr>
          </a:p>
        </p:txBody>
      </p:sp>
      <p:sp>
        <p:nvSpPr>
          <p:cNvPr id="8" name="Line 6"/>
          <p:cNvSpPr>
            <a:spLocks noChangeShapeType="1"/>
          </p:cNvSpPr>
          <p:nvPr userDrawn="1"/>
        </p:nvSpPr>
        <p:spPr bwMode="auto">
          <a:xfrm flipV="1">
            <a:off x="250829" y="6308725"/>
            <a:ext cx="8642350" cy="0"/>
          </a:xfrm>
          <a:prstGeom prst="line">
            <a:avLst/>
          </a:prstGeom>
          <a:noFill/>
          <a:ln w="28575">
            <a:solidFill>
              <a:srgbClr val="EF9E0D"/>
            </a:solidFill>
            <a:round/>
            <a:headEnd/>
            <a:tailEnd/>
          </a:ln>
          <a:extLst/>
        </p:spPr>
        <p:txBody>
          <a:bodyPr/>
          <a:lstStyle/>
          <a:p>
            <a:pPr fontAlgn="base">
              <a:spcBef>
                <a:spcPct val="0"/>
              </a:spcBef>
              <a:spcAft>
                <a:spcPct val="0"/>
              </a:spcAft>
              <a:defRPr/>
            </a:pPr>
            <a:endParaRPr lang="pl-PL" sz="800">
              <a:solidFill>
                <a:prstClr val="black"/>
              </a:solidFill>
              <a:latin typeface="Arial" charset="0"/>
              <a:cs typeface="Arial" charset="0"/>
            </a:endParaRPr>
          </a:p>
        </p:txBody>
      </p:sp>
    </p:spTree>
    <p:extLst>
      <p:ext uri="{BB962C8B-B14F-4D97-AF65-F5344CB8AC3E}">
        <p14:creationId xmlns:p14="http://schemas.microsoft.com/office/powerpoint/2010/main" val="2284739295"/>
      </p:ext>
    </p:extLst>
  </p:cSld>
  <p:clrMap bg1="lt1" tx1="dk1" bg2="lt2" tx2="dk2" accent1="accent1" accent2="accent2" accent3="accent3" accent4="accent4" accent5="accent5" accent6="accent6" hlink="hlink" folHlink="folHlink"/>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0.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7" name="Torta 6"/>
          <p:cNvSpPr/>
          <p:nvPr/>
        </p:nvSpPr>
        <p:spPr>
          <a:xfrm>
            <a:off x="-815974"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solidFill>
                <a:prstClr val="white"/>
              </a:solidFill>
            </a:endParaRPr>
          </a:p>
        </p:txBody>
      </p:sp>
      <p:sp>
        <p:nvSpPr>
          <p:cNvPr id="12" name="Rettangolo 11"/>
          <p:cNvSpPr/>
          <p:nvPr/>
        </p:nvSpPr>
        <p:spPr>
          <a:xfrm>
            <a:off x="1012838"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solidFill>
                <a:prstClr val="white"/>
              </a:solidFill>
            </a:endParaRPr>
          </a:p>
        </p:txBody>
      </p:sp>
      <p:sp>
        <p:nvSpPr>
          <p:cNvPr id="5" name="Segnaposto titolo 4"/>
          <p:cNvSpPr>
            <a:spLocks noGrp="1"/>
          </p:cNvSpPr>
          <p:nvPr>
            <p:ph type="title"/>
          </p:nvPr>
        </p:nvSpPr>
        <p:spPr>
          <a:xfrm>
            <a:off x="1435101" y="274638"/>
            <a:ext cx="7499350" cy="1143000"/>
          </a:xfrm>
          <a:prstGeom prst="rect">
            <a:avLst/>
          </a:prstGeom>
        </p:spPr>
        <p:txBody>
          <a:bodyPr anchor="ctr">
            <a:normAutofit/>
          </a:bodyPr>
          <a:lstStyle>
            <a:extLst/>
          </a:lstStyle>
          <a:p>
            <a:r>
              <a:rPr lang="it-IT" smtClean="0"/>
              <a:t>Fare clic per modificare lo stile del titolo</a:t>
            </a:r>
            <a:endParaRPr lang="en-US"/>
          </a:p>
        </p:txBody>
      </p:sp>
      <p:sp>
        <p:nvSpPr>
          <p:cNvPr id="1029" name="Segnaposto testo 8"/>
          <p:cNvSpPr>
            <a:spLocks noGrp="1"/>
          </p:cNvSpPr>
          <p:nvPr>
            <p:ph type="body" idx="1"/>
          </p:nvPr>
        </p:nvSpPr>
        <p:spPr bwMode="auto">
          <a:xfrm>
            <a:off x="1435101"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smtClean="0"/>
          </a:p>
        </p:txBody>
      </p:sp>
      <p:sp>
        <p:nvSpPr>
          <p:cNvPr id="24" name="Segnaposto data 23"/>
          <p:cNvSpPr>
            <a:spLocks noGrp="1"/>
          </p:cNvSpPr>
          <p:nvPr>
            <p:ph type="dt" sz="half" idx="2"/>
          </p:nvPr>
        </p:nvSpPr>
        <p:spPr>
          <a:xfrm>
            <a:off x="3581401" y="6305550"/>
            <a:ext cx="2133600" cy="476250"/>
          </a:xfrm>
          <a:prstGeom prst="rect">
            <a:avLst/>
          </a:prstGeom>
        </p:spPr>
        <p:txBody>
          <a:bodyPr anchor="b"/>
          <a:lstStyle>
            <a:lvl1pPr algn="r" eaLnBrk="1" fontAlgn="auto" latinLnBrk="0" hangingPunct="1">
              <a:spcBef>
                <a:spcPts val="0"/>
              </a:spcBef>
              <a:spcAft>
                <a:spcPts val="0"/>
              </a:spcAft>
              <a:defRPr kumimoji="0" sz="1200" smtClean="0">
                <a:solidFill>
                  <a:schemeClr val="bg2">
                    <a:shade val="50000"/>
                    <a:satMod val="200000"/>
                  </a:schemeClr>
                </a:solidFill>
                <a:latin typeface="+mn-lt"/>
              </a:defRPr>
            </a:lvl1pPr>
            <a:extLst/>
          </a:lstStyle>
          <a:p>
            <a:fld id="{664FD5AF-3518-4C5F-9BD9-8DB4253C48CE}" type="datetime1">
              <a:rPr lang="en-GB" smtClean="0">
                <a:solidFill>
                  <a:srgbClr val="EEECE1">
                    <a:shade val="50000"/>
                    <a:satMod val="200000"/>
                  </a:srgbClr>
                </a:solidFill>
              </a:rPr>
              <a:t>29/10/2014</a:t>
            </a:fld>
            <a:endParaRPr lang="it-IT">
              <a:solidFill>
                <a:srgbClr val="EEECE1">
                  <a:shade val="50000"/>
                  <a:satMod val="200000"/>
                </a:srgbClr>
              </a:solidFill>
            </a:endParaRPr>
          </a:p>
        </p:txBody>
      </p:sp>
      <p:sp>
        <p:nvSpPr>
          <p:cNvPr id="10" name="Segnaposto piè di pagina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chemeClr>
                </a:solidFill>
                <a:effectLst/>
                <a:latin typeface="+mn-lt"/>
              </a:defRPr>
            </a:lvl1pPr>
            <a:extLst/>
          </a:lstStyle>
          <a:p>
            <a:endParaRPr lang="it-IT">
              <a:solidFill>
                <a:srgbClr val="EEECE1">
                  <a:shade val="50000"/>
                </a:srgbClr>
              </a:solidFill>
            </a:endParaRPr>
          </a:p>
        </p:txBody>
      </p:sp>
      <p:sp>
        <p:nvSpPr>
          <p:cNvPr id="15" name="Rettangolo 14"/>
          <p:cNvSpPr/>
          <p:nvPr/>
        </p:nvSpPr>
        <p:spPr bwMode="invGray">
          <a:xfrm>
            <a:off x="1014494"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solidFill>
                <a:prstClr val="white"/>
              </a:solidFill>
            </a:endParaRPr>
          </a:p>
        </p:txBody>
      </p:sp>
      <p:pic>
        <p:nvPicPr>
          <p:cNvPr id="1034" name="Picture 4"/>
          <p:cNvPicPr>
            <a:picLocks noChangeAspect="1" noChangeArrowheads="1"/>
          </p:cNvPicPr>
          <p:nvPr/>
        </p:nvPicPr>
        <p:blipFill>
          <a:blip r:embed="rId3" cstate="print"/>
          <a:srcRect/>
          <a:stretch>
            <a:fillRect/>
          </a:stretch>
        </p:blipFill>
        <p:spPr bwMode="auto">
          <a:xfrm>
            <a:off x="-153988" y="-57150"/>
            <a:ext cx="8321676" cy="14382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09" r:id="rId1"/>
  </p:sldLayoutIdLst>
  <p:hf sldNum="0" hdr="0" ftr="0" dt="0"/>
  <p:txStyles>
    <p:titleStyle>
      <a:lvl1pPr algn="l" rtl="0" eaLnBrk="1" fontAlgn="base" hangingPunct="1">
        <a:spcBef>
          <a:spcPct val="0"/>
        </a:spcBef>
        <a:spcAft>
          <a:spcPct val="0"/>
        </a:spcAft>
        <a:defRPr sz="4300" kern="1200">
          <a:solidFill>
            <a:srgbClr val="11488B"/>
          </a:solidFill>
          <a:effectLst>
            <a:outerShdw blurRad="50000" dist="30000" dir="5400000" algn="tl" rotWithShape="0">
              <a:srgbClr val="000000">
                <a:alpha val="30000"/>
              </a:srgbClr>
            </a:outerShdw>
          </a:effectLst>
          <a:latin typeface="+mj-lt"/>
          <a:ea typeface="+mj-ea"/>
          <a:cs typeface="+mj-cs"/>
        </a:defRPr>
      </a:lvl1pPr>
      <a:lvl2pPr algn="l" rtl="0" eaLnBrk="1" fontAlgn="base" hangingPunct="1">
        <a:spcBef>
          <a:spcPct val="0"/>
        </a:spcBef>
        <a:spcAft>
          <a:spcPct val="0"/>
        </a:spcAft>
        <a:defRPr sz="4300">
          <a:solidFill>
            <a:srgbClr val="11488B"/>
          </a:solidFill>
          <a:latin typeface="Verdana" pitchFamily="34" charset="0"/>
        </a:defRPr>
      </a:lvl2pPr>
      <a:lvl3pPr algn="l" rtl="0" eaLnBrk="1" fontAlgn="base" hangingPunct="1">
        <a:spcBef>
          <a:spcPct val="0"/>
        </a:spcBef>
        <a:spcAft>
          <a:spcPct val="0"/>
        </a:spcAft>
        <a:defRPr sz="4300">
          <a:solidFill>
            <a:srgbClr val="11488B"/>
          </a:solidFill>
          <a:latin typeface="Verdana" pitchFamily="34" charset="0"/>
        </a:defRPr>
      </a:lvl3pPr>
      <a:lvl4pPr algn="l" rtl="0" eaLnBrk="1" fontAlgn="base" hangingPunct="1">
        <a:spcBef>
          <a:spcPct val="0"/>
        </a:spcBef>
        <a:spcAft>
          <a:spcPct val="0"/>
        </a:spcAft>
        <a:defRPr sz="4300">
          <a:solidFill>
            <a:srgbClr val="11488B"/>
          </a:solidFill>
          <a:latin typeface="Verdana" pitchFamily="34" charset="0"/>
        </a:defRPr>
      </a:lvl4pPr>
      <a:lvl5pPr algn="l" rtl="0" eaLnBrk="1" fontAlgn="base" hangingPunct="1">
        <a:spcBef>
          <a:spcPct val="0"/>
        </a:spcBef>
        <a:spcAft>
          <a:spcPct val="0"/>
        </a:spcAft>
        <a:defRPr sz="4300">
          <a:solidFill>
            <a:srgbClr val="11488B"/>
          </a:solidFill>
          <a:latin typeface="Verdana" pitchFamily="34" charset="0"/>
        </a:defRPr>
      </a:lvl5pPr>
      <a:lvl6pPr marL="457200" algn="l" rtl="0" eaLnBrk="1" fontAlgn="base" hangingPunct="1">
        <a:spcBef>
          <a:spcPct val="0"/>
        </a:spcBef>
        <a:spcAft>
          <a:spcPct val="0"/>
        </a:spcAft>
        <a:defRPr sz="4300">
          <a:solidFill>
            <a:srgbClr val="11488B"/>
          </a:solidFill>
          <a:latin typeface="Verdana" pitchFamily="34" charset="0"/>
        </a:defRPr>
      </a:lvl6pPr>
      <a:lvl7pPr marL="914400" algn="l" rtl="0" eaLnBrk="1" fontAlgn="base" hangingPunct="1">
        <a:spcBef>
          <a:spcPct val="0"/>
        </a:spcBef>
        <a:spcAft>
          <a:spcPct val="0"/>
        </a:spcAft>
        <a:defRPr sz="4300">
          <a:solidFill>
            <a:srgbClr val="11488B"/>
          </a:solidFill>
          <a:latin typeface="Verdana" pitchFamily="34" charset="0"/>
        </a:defRPr>
      </a:lvl7pPr>
      <a:lvl8pPr marL="1371600" algn="l" rtl="0" eaLnBrk="1" fontAlgn="base" hangingPunct="1">
        <a:spcBef>
          <a:spcPct val="0"/>
        </a:spcBef>
        <a:spcAft>
          <a:spcPct val="0"/>
        </a:spcAft>
        <a:defRPr sz="4300">
          <a:solidFill>
            <a:srgbClr val="11488B"/>
          </a:solidFill>
          <a:latin typeface="Verdana" pitchFamily="34" charset="0"/>
        </a:defRPr>
      </a:lvl8pPr>
      <a:lvl9pPr marL="1828800" algn="l" rtl="0" eaLnBrk="1" fontAlgn="base" hangingPunct="1">
        <a:spcBef>
          <a:spcPct val="0"/>
        </a:spcBef>
        <a:spcAft>
          <a:spcPct val="0"/>
        </a:spcAft>
        <a:defRPr sz="4300">
          <a:solidFill>
            <a:srgbClr val="11488B"/>
          </a:solidFill>
          <a:latin typeface="Verdana" pitchFamily="34" charset="0"/>
        </a:defRPr>
      </a:lvl9pPr>
      <a:extLst/>
    </p:titleStyle>
    <p:bodyStyle>
      <a:lvl1pPr marL="365125" indent="-282575" algn="l" rtl="0" eaLnBrk="1" fontAlgn="base" hangingPunct="1">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1" fontAlgn="base" hangingPunct="1">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1" fontAlgn="base" hangingPunct="1">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1" fontAlgn="base" hangingPunct="1">
        <a:spcBef>
          <a:spcPct val="20000"/>
        </a:spcBef>
        <a:spcAft>
          <a:spcPct val="0"/>
        </a:spcAft>
        <a:buClr>
          <a:srgbClr val="9BBB59"/>
        </a:buClr>
        <a:buFont typeface="Wingdings 2" pitchFamily="18" charset="2"/>
        <a:buChar char=""/>
        <a:defRPr sz="2000" kern="1200">
          <a:solidFill>
            <a:schemeClr val="tx1"/>
          </a:solidFill>
          <a:latin typeface="+mn-lt"/>
          <a:ea typeface="+mn-ea"/>
          <a:cs typeface="+mn-cs"/>
        </a:defRPr>
      </a:lvl4pPr>
      <a:lvl5pPr marL="1296988" indent="-182563" algn="l" rtl="0" eaLnBrk="1" fontAlgn="base" hangingPunct="1">
        <a:spcBef>
          <a:spcPct val="20000"/>
        </a:spcBef>
        <a:spcAft>
          <a:spcPct val="0"/>
        </a:spcAft>
        <a:buClr>
          <a:srgbClr val="8064A2"/>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en-GB"/>
          </a:p>
        </p:txBody>
      </p:sp>
      <p:sp>
        <p:nvSpPr>
          <p:cNvPr id="3" name="Symbol zastępczy tekstu 2"/>
          <p:cNvSpPr>
            <a:spLocks noGrp="1"/>
          </p:cNvSpPr>
          <p:nvPr>
            <p:ph type="body" idx="1"/>
          </p:nvPr>
        </p:nvSpPr>
        <p:spPr>
          <a:xfrm>
            <a:off x="457200" y="1600204"/>
            <a:ext cx="8229600" cy="4525963"/>
          </a:xfrm>
          <a:prstGeom prst="rect">
            <a:avLst/>
          </a:prstGeom>
        </p:spPr>
        <p:txBody>
          <a:bodyPr vert="horz" lIns="91440" tIns="45720" rIns="91440" bIns="45720" rtlCol="0">
            <a:normAutofit/>
          </a:body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en-GB" dirty="0"/>
          </a:p>
        </p:txBody>
      </p:sp>
      <p:sp>
        <p:nvSpPr>
          <p:cNvPr id="4" name="Symbol zastępczy daty 3"/>
          <p:cNvSpPr>
            <a:spLocks noGrp="1"/>
          </p:cNvSpPr>
          <p:nvPr>
            <p:ph type="dt" sz="half" idx="2"/>
          </p:nvPr>
        </p:nvSpPr>
        <p:spPr>
          <a:xfrm>
            <a:off x="457200" y="635651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pPr>
            <a:fld id="{5668614C-4DE9-49BD-8DB5-8196565602B6}" type="datetime1">
              <a:rPr lang="en-GB" b="1" smtClean="0">
                <a:solidFill>
                  <a:prstClr val="black">
                    <a:tint val="75000"/>
                  </a:prstClr>
                </a:solidFill>
                <a:latin typeface="Arial" charset="0"/>
                <a:cs typeface="Arial" charset="0"/>
              </a:rPr>
              <a:t>29/10/2014</a:t>
            </a:fld>
            <a:endParaRPr lang="en-GB" b="1" dirty="0">
              <a:solidFill>
                <a:prstClr val="black">
                  <a:tint val="75000"/>
                </a:prstClr>
              </a:solidFill>
              <a:latin typeface="Arial" charset="0"/>
              <a:cs typeface="Arial" charset="0"/>
            </a:endParaRPr>
          </a:p>
        </p:txBody>
      </p:sp>
      <p:sp>
        <p:nvSpPr>
          <p:cNvPr id="5" name="Symbol zastępczy stopki 4"/>
          <p:cNvSpPr>
            <a:spLocks noGrp="1"/>
          </p:cNvSpPr>
          <p:nvPr>
            <p:ph type="ftr" sz="quarter" idx="3"/>
          </p:nvPr>
        </p:nvSpPr>
        <p:spPr>
          <a:xfrm>
            <a:off x="3124200" y="635651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pPr>
            <a:endParaRPr lang="en-GB" b="1" dirty="0">
              <a:solidFill>
                <a:prstClr val="black">
                  <a:tint val="75000"/>
                </a:prstClr>
              </a:solidFill>
              <a:latin typeface="Arial" charset="0"/>
              <a:cs typeface="Arial" charset="0"/>
            </a:endParaRPr>
          </a:p>
        </p:txBody>
      </p:sp>
      <p:sp>
        <p:nvSpPr>
          <p:cNvPr id="8" name="Line 6"/>
          <p:cNvSpPr>
            <a:spLocks noChangeShapeType="1"/>
          </p:cNvSpPr>
          <p:nvPr userDrawn="1"/>
        </p:nvSpPr>
        <p:spPr bwMode="auto">
          <a:xfrm flipV="1">
            <a:off x="250829" y="6308725"/>
            <a:ext cx="8642350" cy="0"/>
          </a:xfrm>
          <a:prstGeom prst="line">
            <a:avLst/>
          </a:prstGeom>
          <a:noFill/>
          <a:ln w="28575">
            <a:solidFill>
              <a:srgbClr val="EF9E0D"/>
            </a:solidFill>
            <a:round/>
            <a:headEnd/>
            <a:tailEnd/>
          </a:ln>
          <a:extLst/>
        </p:spPr>
        <p:txBody>
          <a:bodyPr/>
          <a:lstStyle/>
          <a:p>
            <a:pPr fontAlgn="base">
              <a:spcBef>
                <a:spcPct val="0"/>
              </a:spcBef>
              <a:spcAft>
                <a:spcPct val="0"/>
              </a:spcAft>
              <a:defRPr/>
            </a:pPr>
            <a:endParaRPr lang="pl-PL" sz="800">
              <a:solidFill>
                <a:prstClr val="black"/>
              </a:solidFill>
              <a:latin typeface="Arial" charset="0"/>
              <a:cs typeface="Arial" charset="0"/>
            </a:endParaRPr>
          </a:p>
        </p:txBody>
      </p:sp>
    </p:spTree>
    <p:extLst>
      <p:ext uri="{BB962C8B-B14F-4D97-AF65-F5344CB8AC3E}">
        <p14:creationId xmlns:p14="http://schemas.microsoft.com/office/powerpoint/2010/main" val="2284739295"/>
      </p:ext>
    </p:extLst>
  </p:cSld>
  <p:clrMap bg1="lt1" tx1="dk1" bg2="lt2" tx2="dk2" accent1="accent1" accent2="accent2" accent3="accent3" accent4="accent4" accent5="accent5" accent6="accent6" hlink="hlink" folHlink="folHlink"/>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Rectangle 5"/>
          <p:cNvSpPr>
            <a:spLocks noGrp="1" noChangeArrowheads="1"/>
          </p:cNvSpPr>
          <p:nvPr>
            <p:ph type="ftr" sz="quarter" idx="3"/>
          </p:nvPr>
        </p:nvSpPr>
        <p:spPr bwMode="auto">
          <a:xfrm>
            <a:off x="250837" y="6381750"/>
            <a:ext cx="7489825" cy="287338"/>
          </a:xfrm>
          <a:prstGeom prst="rect">
            <a:avLst/>
          </a:prstGeom>
          <a:solidFill>
            <a:srgbClr val="EAEAEA"/>
          </a:solidFill>
          <a:ln w="9525">
            <a:noFill/>
            <a:miter lim="800000"/>
            <a:headEnd/>
            <a:tailEnd/>
          </a:ln>
        </p:spPr>
        <p:txBody>
          <a:bodyPr vert="horz" wrap="square" lIns="91440" tIns="45720" rIns="91440" bIns="45720" numCol="1" anchor="t" anchorCtr="0" compatLnSpc="1">
            <a:prstTxWarp prst="textNoShape">
              <a:avLst/>
            </a:prstTxWarp>
          </a:bodyPr>
          <a:lstStyle>
            <a:lvl1pPr algn="ctr">
              <a:defRPr sz="1100" b="0" i="1">
                <a:latin typeface="Arial" charset="0"/>
                <a:cs typeface="Arial" charset="0"/>
              </a:defRPr>
            </a:lvl1pPr>
          </a:lstStyle>
          <a:p>
            <a:pPr fontAlgn="base">
              <a:spcBef>
                <a:spcPct val="0"/>
              </a:spcBef>
              <a:spcAft>
                <a:spcPct val="0"/>
              </a:spcAft>
              <a:defRPr/>
            </a:pPr>
            <a:endParaRPr lang="pl-PL">
              <a:solidFill>
                <a:prstClr val="black"/>
              </a:solidFill>
            </a:endParaRPr>
          </a:p>
        </p:txBody>
      </p:sp>
      <p:sp>
        <p:nvSpPr>
          <p:cNvPr id="1028" name="Line 14"/>
          <p:cNvSpPr>
            <a:spLocks noChangeShapeType="1"/>
          </p:cNvSpPr>
          <p:nvPr/>
        </p:nvSpPr>
        <p:spPr bwMode="auto">
          <a:xfrm>
            <a:off x="250829" y="6308725"/>
            <a:ext cx="8642350" cy="0"/>
          </a:xfrm>
          <a:prstGeom prst="line">
            <a:avLst/>
          </a:prstGeom>
          <a:noFill/>
          <a:ln w="28575">
            <a:solidFill>
              <a:srgbClr val="EF9E0D"/>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GB" b="1" smtClean="0">
              <a:solidFill>
                <a:prstClr val="black"/>
              </a:solidFill>
              <a:cs typeface="Arial" pitchFamily="34" charset="0"/>
            </a:endParaRPr>
          </a:p>
        </p:txBody>
      </p:sp>
    </p:spTree>
    <p:extLst>
      <p:ext uri="{BB962C8B-B14F-4D97-AF65-F5344CB8AC3E}">
        <p14:creationId xmlns:p14="http://schemas.microsoft.com/office/powerpoint/2010/main" val="3376163379"/>
      </p:ext>
    </p:extLst>
  </p:cSld>
  <p:clrMap bg1="lt1" tx1="dk1" bg2="lt2" tx2="dk2" accent1="accent1" accent2="accent2" accent3="accent3" accent4="accent4" accent5="accent5" accent6="accent6" hlink="hlink" folHlink="folHlink"/>
  <p:hf sldNum="0" hdr="0" ftr="0" dt="0"/>
  <p:txStyles>
    <p:titleStyle>
      <a:lvl1pPr algn="ctr" rtl="0" eaLnBrk="0" fontAlgn="base" hangingPunct="0">
        <a:spcBef>
          <a:spcPct val="0"/>
        </a:spcBef>
        <a:spcAft>
          <a:spcPct val="0"/>
        </a:spcAft>
        <a:defRPr sz="4400">
          <a:solidFill>
            <a:schemeClr val="tx2"/>
          </a:solidFill>
          <a:latin typeface="+mj-lt"/>
          <a:ea typeface="MS PGothic" pitchFamily="34" charset="-128"/>
          <a:cs typeface="ＭＳ Ｐゴシック" charset="-128"/>
        </a:defRPr>
      </a:lvl1pPr>
      <a:lvl2pPr algn="ctr" rtl="0" eaLnBrk="0" fontAlgn="base" hangingPunct="0">
        <a:spcBef>
          <a:spcPct val="0"/>
        </a:spcBef>
        <a:spcAft>
          <a:spcPct val="0"/>
        </a:spcAft>
        <a:defRPr sz="4400">
          <a:solidFill>
            <a:schemeClr val="tx2"/>
          </a:solidFill>
          <a:latin typeface="Arial" charset="0"/>
          <a:ea typeface="MS PGothic" pitchFamily="34" charset="-128"/>
          <a:cs typeface="ＭＳ Ｐゴシック" charset="-128"/>
        </a:defRPr>
      </a:lvl2pPr>
      <a:lvl3pPr algn="ctr" rtl="0" eaLnBrk="0" fontAlgn="base" hangingPunct="0">
        <a:spcBef>
          <a:spcPct val="0"/>
        </a:spcBef>
        <a:spcAft>
          <a:spcPct val="0"/>
        </a:spcAft>
        <a:defRPr sz="4400">
          <a:solidFill>
            <a:schemeClr val="tx2"/>
          </a:solidFill>
          <a:latin typeface="Arial" charset="0"/>
          <a:ea typeface="MS PGothic" pitchFamily="34" charset="-128"/>
          <a:cs typeface="ＭＳ Ｐゴシック" charset="-128"/>
        </a:defRPr>
      </a:lvl3pPr>
      <a:lvl4pPr algn="ctr" rtl="0" eaLnBrk="0" fontAlgn="base" hangingPunct="0">
        <a:spcBef>
          <a:spcPct val="0"/>
        </a:spcBef>
        <a:spcAft>
          <a:spcPct val="0"/>
        </a:spcAft>
        <a:defRPr sz="4400">
          <a:solidFill>
            <a:schemeClr val="tx2"/>
          </a:solidFill>
          <a:latin typeface="Arial" charset="0"/>
          <a:ea typeface="MS PGothic" pitchFamily="34" charset="-128"/>
          <a:cs typeface="ＭＳ Ｐゴシック" charset="-128"/>
        </a:defRPr>
      </a:lvl4pPr>
      <a:lvl5pPr algn="ctr" rtl="0" eaLnBrk="0" fontAlgn="base" hangingPunct="0">
        <a:spcBef>
          <a:spcPct val="0"/>
        </a:spcBef>
        <a:spcAft>
          <a:spcPct val="0"/>
        </a:spcAft>
        <a:defRPr sz="4400">
          <a:solidFill>
            <a:schemeClr val="tx2"/>
          </a:solidFill>
          <a:latin typeface="Arial" charset="0"/>
          <a:ea typeface="MS PGothic" pitchFamily="34" charset="-128"/>
          <a:cs typeface="ＭＳ Ｐゴシック" charset="-128"/>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itchFamily="34"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7" name="Torta 6"/>
          <p:cNvSpPr/>
          <p:nvPr/>
        </p:nvSpPr>
        <p:spPr>
          <a:xfrm>
            <a:off x="-815974"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solidFill>
                <a:prstClr val="white"/>
              </a:solidFill>
            </a:endParaRPr>
          </a:p>
        </p:txBody>
      </p:sp>
      <p:sp>
        <p:nvSpPr>
          <p:cNvPr id="12" name="Rettangolo 11"/>
          <p:cNvSpPr/>
          <p:nvPr/>
        </p:nvSpPr>
        <p:spPr>
          <a:xfrm>
            <a:off x="1012838"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solidFill>
                <a:prstClr val="white"/>
              </a:solidFill>
            </a:endParaRPr>
          </a:p>
        </p:txBody>
      </p:sp>
      <p:sp>
        <p:nvSpPr>
          <p:cNvPr id="5" name="Segnaposto titolo 4"/>
          <p:cNvSpPr>
            <a:spLocks noGrp="1"/>
          </p:cNvSpPr>
          <p:nvPr>
            <p:ph type="title"/>
          </p:nvPr>
        </p:nvSpPr>
        <p:spPr>
          <a:xfrm>
            <a:off x="1435101" y="274638"/>
            <a:ext cx="7499350" cy="1143000"/>
          </a:xfrm>
          <a:prstGeom prst="rect">
            <a:avLst/>
          </a:prstGeom>
        </p:spPr>
        <p:txBody>
          <a:bodyPr anchor="ctr">
            <a:normAutofit/>
          </a:bodyPr>
          <a:lstStyle>
            <a:extLst/>
          </a:lstStyle>
          <a:p>
            <a:r>
              <a:rPr lang="it-IT" smtClean="0"/>
              <a:t>Fare clic per modificare lo stile del titolo</a:t>
            </a:r>
            <a:endParaRPr lang="en-US"/>
          </a:p>
        </p:txBody>
      </p:sp>
      <p:sp>
        <p:nvSpPr>
          <p:cNvPr id="1029" name="Segnaposto testo 8"/>
          <p:cNvSpPr>
            <a:spLocks noGrp="1"/>
          </p:cNvSpPr>
          <p:nvPr>
            <p:ph type="body" idx="1"/>
          </p:nvPr>
        </p:nvSpPr>
        <p:spPr bwMode="auto">
          <a:xfrm>
            <a:off x="1435101"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smtClean="0"/>
          </a:p>
        </p:txBody>
      </p:sp>
      <p:sp>
        <p:nvSpPr>
          <p:cNvPr id="24" name="Segnaposto data 23"/>
          <p:cNvSpPr>
            <a:spLocks noGrp="1"/>
          </p:cNvSpPr>
          <p:nvPr>
            <p:ph type="dt" sz="half" idx="2"/>
          </p:nvPr>
        </p:nvSpPr>
        <p:spPr>
          <a:xfrm>
            <a:off x="3581401" y="6305550"/>
            <a:ext cx="2133600" cy="476250"/>
          </a:xfrm>
          <a:prstGeom prst="rect">
            <a:avLst/>
          </a:prstGeom>
        </p:spPr>
        <p:txBody>
          <a:bodyPr anchor="b"/>
          <a:lstStyle>
            <a:lvl1pPr algn="r" eaLnBrk="1" fontAlgn="auto" latinLnBrk="0" hangingPunct="1">
              <a:spcBef>
                <a:spcPts val="0"/>
              </a:spcBef>
              <a:spcAft>
                <a:spcPts val="0"/>
              </a:spcAft>
              <a:defRPr kumimoji="0" sz="1200" smtClean="0">
                <a:solidFill>
                  <a:schemeClr val="bg2">
                    <a:shade val="50000"/>
                    <a:satMod val="200000"/>
                  </a:schemeClr>
                </a:solidFill>
                <a:latin typeface="+mn-lt"/>
              </a:defRPr>
            </a:lvl1pPr>
            <a:extLst/>
          </a:lstStyle>
          <a:p>
            <a:fld id="{4780C124-209F-493E-B785-AE63CA649662}" type="datetime1">
              <a:rPr lang="en-GB" smtClean="0">
                <a:solidFill>
                  <a:srgbClr val="EEECE1">
                    <a:shade val="50000"/>
                    <a:satMod val="200000"/>
                  </a:srgbClr>
                </a:solidFill>
              </a:rPr>
              <a:t>29/10/2014</a:t>
            </a:fld>
            <a:endParaRPr lang="it-IT">
              <a:solidFill>
                <a:srgbClr val="EEECE1">
                  <a:shade val="50000"/>
                  <a:satMod val="200000"/>
                </a:srgbClr>
              </a:solidFill>
            </a:endParaRPr>
          </a:p>
        </p:txBody>
      </p:sp>
      <p:sp>
        <p:nvSpPr>
          <p:cNvPr id="10" name="Segnaposto piè di pagina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chemeClr>
                </a:solidFill>
                <a:effectLst/>
                <a:latin typeface="+mn-lt"/>
              </a:defRPr>
            </a:lvl1pPr>
            <a:extLst/>
          </a:lstStyle>
          <a:p>
            <a:endParaRPr lang="it-IT">
              <a:solidFill>
                <a:srgbClr val="EEECE1">
                  <a:shade val="50000"/>
                </a:srgbClr>
              </a:solidFill>
            </a:endParaRPr>
          </a:p>
        </p:txBody>
      </p:sp>
      <p:sp>
        <p:nvSpPr>
          <p:cNvPr id="15" name="Rettangolo 14"/>
          <p:cNvSpPr/>
          <p:nvPr/>
        </p:nvSpPr>
        <p:spPr bwMode="invGray">
          <a:xfrm>
            <a:off x="1014494"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solidFill>
                <a:prstClr val="white"/>
              </a:solidFill>
            </a:endParaRPr>
          </a:p>
        </p:txBody>
      </p:sp>
      <p:pic>
        <p:nvPicPr>
          <p:cNvPr id="1034" name="Picture 4"/>
          <p:cNvPicPr>
            <a:picLocks noChangeAspect="1" noChangeArrowheads="1"/>
          </p:cNvPicPr>
          <p:nvPr/>
        </p:nvPicPr>
        <p:blipFill>
          <a:blip r:embed="rId3" cstate="print"/>
          <a:srcRect/>
          <a:stretch>
            <a:fillRect/>
          </a:stretch>
        </p:blipFill>
        <p:spPr bwMode="auto">
          <a:xfrm>
            <a:off x="-153988" y="-57150"/>
            <a:ext cx="8321676" cy="14382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9" r:id="rId1"/>
  </p:sldLayoutIdLst>
  <p:hf sldNum="0" hdr="0" ftr="0" dt="0"/>
  <p:txStyles>
    <p:titleStyle>
      <a:lvl1pPr algn="l" rtl="0" eaLnBrk="1" fontAlgn="base" hangingPunct="1">
        <a:spcBef>
          <a:spcPct val="0"/>
        </a:spcBef>
        <a:spcAft>
          <a:spcPct val="0"/>
        </a:spcAft>
        <a:defRPr sz="4300" kern="1200">
          <a:solidFill>
            <a:srgbClr val="11488B"/>
          </a:solidFill>
          <a:effectLst>
            <a:outerShdw blurRad="50000" dist="30000" dir="5400000" algn="tl" rotWithShape="0">
              <a:srgbClr val="000000">
                <a:alpha val="30000"/>
              </a:srgbClr>
            </a:outerShdw>
          </a:effectLst>
          <a:latin typeface="+mj-lt"/>
          <a:ea typeface="+mj-ea"/>
          <a:cs typeface="+mj-cs"/>
        </a:defRPr>
      </a:lvl1pPr>
      <a:lvl2pPr algn="l" rtl="0" eaLnBrk="1" fontAlgn="base" hangingPunct="1">
        <a:spcBef>
          <a:spcPct val="0"/>
        </a:spcBef>
        <a:spcAft>
          <a:spcPct val="0"/>
        </a:spcAft>
        <a:defRPr sz="4300">
          <a:solidFill>
            <a:srgbClr val="11488B"/>
          </a:solidFill>
          <a:latin typeface="Verdana" pitchFamily="34" charset="0"/>
        </a:defRPr>
      </a:lvl2pPr>
      <a:lvl3pPr algn="l" rtl="0" eaLnBrk="1" fontAlgn="base" hangingPunct="1">
        <a:spcBef>
          <a:spcPct val="0"/>
        </a:spcBef>
        <a:spcAft>
          <a:spcPct val="0"/>
        </a:spcAft>
        <a:defRPr sz="4300">
          <a:solidFill>
            <a:srgbClr val="11488B"/>
          </a:solidFill>
          <a:latin typeface="Verdana" pitchFamily="34" charset="0"/>
        </a:defRPr>
      </a:lvl3pPr>
      <a:lvl4pPr algn="l" rtl="0" eaLnBrk="1" fontAlgn="base" hangingPunct="1">
        <a:spcBef>
          <a:spcPct val="0"/>
        </a:spcBef>
        <a:spcAft>
          <a:spcPct val="0"/>
        </a:spcAft>
        <a:defRPr sz="4300">
          <a:solidFill>
            <a:srgbClr val="11488B"/>
          </a:solidFill>
          <a:latin typeface="Verdana" pitchFamily="34" charset="0"/>
        </a:defRPr>
      </a:lvl4pPr>
      <a:lvl5pPr algn="l" rtl="0" eaLnBrk="1" fontAlgn="base" hangingPunct="1">
        <a:spcBef>
          <a:spcPct val="0"/>
        </a:spcBef>
        <a:spcAft>
          <a:spcPct val="0"/>
        </a:spcAft>
        <a:defRPr sz="4300">
          <a:solidFill>
            <a:srgbClr val="11488B"/>
          </a:solidFill>
          <a:latin typeface="Verdana" pitchFamily="34" charset="0"/>
        </a:defRPr>
      </a:lvl5pPr>
      <a:lvl6pPr marL="457200" algn="l" rtl="0" eaLnBrk="1" fontAlgn="base" hangingPunct="1">
        <a:spcBef>
          <a:spcPct val="0"/>
        </a:spcBef>
        <a:spcAft>
          <a:spcPct val="0"/>
        </a:spcAft>
        <a:defRPr sz="4300">
          <a:solidFill>
            <a:srgbClr val="11488B"/>
          </a:solidFill>
          <a:latin typeface="Verdana" pitchFamily="34" charset="0"/>
        </a:defRPr>
      </a:lvl6pPr>
      <a:lvl7pPr marL="914400" algn="l" rtl="0" eaLnBrk="1" fontAlgn="base" hangingPunct="1">
        <a:spcBef>
          <a:spcPct val="0"/>
        </a:spcBef>
        <a:spcAft>
          <a:spcPct val="0"/>
        </a:spcAft>
        <a:defRPr sz="4300">
          <a:solidFill>
            <a:srgbClr val="11488B"/>
          </a:solidFill>
          <a:latin typeface="Verdana" pitchFamily="34" charset="0"/>
        </a:defRPr>
      </a:lvl7pPr>
      <a:lvl8pPr marL="1371600" algn="l" rtl="0" eaLnBrk="1" fontAlgn="base" hangingPunct="1">
        <a:spcBef>
          <a:spcPct val="0"/>
        </a:spcBef>
        <a:spcAft>
          <a:spcPct val="0"/>
        </a:spcAft>
        <a:defRPr sz="4300">
          <a:solidFill>
            <a:srgbClr val="11488B"/>
          </a:solidFill>
          <a:latin typeface="Verdana" pitchFamily="34" charset="0"/>
        </a:defRPr>
      </a:lvl8pPr>
      <a:lvl9pPr marL="1828800" algn="l" rtl="0" eaLnBrk="1" fontAlgn="base" hangingPunct="1">
        <a:spcBef>
          <a:spcPct val="0"/>
        </a:spcBef>
        <a:spcAft>
          <a:spcPct val="0"/>
        </a:spcAft>
        <a:defRPr sz="4300">
          <a:solidFill>
            <a:srgbClr val="11488B"/>
          </a:solidFill>
          <a:latin typeface="Verdana" pitchFamily="34" charset="0"/>
        </a:defRPr>
      </a:lvl9pPr>
      <a:extLst/>
    </p:titleStyle>
    <p:bodyStyle>
      <a:lvl1pPr marL="365125" indent="-282575" algn="l" rtl="0" eaLnBrk="1" fontAlgn="base" hangingPunct="1">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1" fontAlgn="base" hangingPunct="1">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1" fontAlgn="base" hangingPunct="1">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1" fontAlgn="base" hangingPunct="1">
        <a:spcBef>
          <a:spcPct val="20000"/>
        </a:spcBef>
        <a:spcAft>
          <a:spcPct val="0"/>
        </a:spcAft>
        <a:buClr>
          <a:srgbClr val="9BBB59"/>
        </a:buClr>
        <a:buFont typeface="Wingdings 2" pitchFamily="18" charset="2"/>
        <a:buChar char=""/>
        <a:defRPr sz="2000" kern="1200">
          <a:solidFill>
            <a:schemeClr val="tx1"/>
          </a:solidFill>
          <a:latin typeface="+mn-lt"/>
          <a:ea typeface="+mn-ea"/>
          <a:cs typeface="+mn-cs"/>
        </a:defRPr>
      </a:lvl4pPr>
      <a:lvl5pPr marL="1296988" indent="-182563" algn="l" rtl="0" eaLnBrk="1" fontAlgn="base" hangingPunct="1">
        <a:spcBef>
          <a:spcPct val="20000"/>
        </a:spcBef>
        <a:spcAft>
          <a:spcPct val="0"/>
        </a:spcAft>
        <a:buClr>
          <a:srgbClr val="8064A2"/>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7" name="Torta 6"/>
          <p:cNvSpPr/>
          <p:nvPr/>
        </p:nvSpPr>
        <p:spPr>
          <a:xfrm>
            <a:off x="-815974"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solidFill>
                <a:prstClr val="white"/>
              </a:solidFill>
            </a:endParaRPr>
          </a:p>
        </p:txBody>
      </p:sp>
      <p:sp>
        <p:nvSpPr>
          <p:cNvPr id="12" name="Rettangolo 11"/>
          <p:cNvSpPr/>
          <p:nvPr/>
        </p:nvSpPr>
        <p:spPr>
          <a:xfrm>
            <a:off x="1012838"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solidFill>
                <a:prstClr val="white"/>
              </a:solidFill>
            </a:endParaRPr>
          </a:p>
        </p:txBody>
      </p:sp>
      <p:sp>
        <p:nvSpPr>
          <p:cNvPr id="5" name="Segnaposto titolo 4"/>
          <p:cNvSpPr>
            <a:spLocks noGrp="1"/>
          </p:cNvSpPr>
          <p:nvPr>
            <p:ph type="title"/>
          </p:nvPr>
        </p:nvSpPr>
        <p:spPr>
          <a:xfrm>
            <a:off x="1435101" y="274638"/>
            <a:ext cx="7499350" cy="1143000"/>
          </a:xfrm>
          <a:prstGeom prst="rect">
            <a:avLst/>
          </a:prstGeom>
        </p:spPr>
        <p:txBody>
          <a:bodyPr anchor="ctr">
            <a:normAutofit/>
          </a:bodyPr>
          <a:lstStyle>
            <a:extLst/>
          </a:lstStyle>
          <a:p>
            <a:r>
              <a:rPr lang="it-IT" smtClean="0"/>
              <a:t>Fare clic per modificare lo stile del titolo</a:t>
            </a:r>
            <a:endParaRPr lang="en-US"/>
          </a:p>
        </p:txBody>
      </p:sp>
      <p:sp>
        <p:nvSpPr>
          <p:cNvPr id="1029" name="Segnaposto testo 8"/>
          <p:cNvSpPr>
            <a:spLocks noGrp="1"/>
          </p:cNvSpPr>
          <p:nvPr>
            <p:ph type="body" idx="1"/>
          </p:nvPr>
        </p:nvSpPr>
        <p:spPr bwMode="auto">
          <a:xfrm>
            <a:off x="1435101"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smtClean="0"/>
          </a:p>
        </p:txBody>
      </p:sp>
      <p:sp>
        <p:nvSpPr>
          <p:cNvPr id="24" name="Segnaposto data 23"/>
          <p:cNvSpPr>
            <a:spLocks noGrp="1"/>
          </p:cNvSpPr>
          <p:nvPr>
            <p:ph type="dt" sz="half" idx="2"/>
          </p:nvPr>
        </p:nvSpPr>
        <p:spPr>
          <a:xfrm>
            <a:off x="3581401" y="6305550"/>
            <a:ext cx="2133600" cy="476250"/>
          </a:xfrm>
          <a:prstGeom prst="rect">
            <a:avLst/>
          </a:prstGeom>
        </p:spPr>
        <p:txBody>
          <a:bodyPr anchor="b"/>
          <a:lstStyle>
            <a:lvl1pPr algn="r" eaLnBrk="1" fontAlgn="auto" latinLnBrk="0" hangingPunct="1">
              <a:spcBef>
                <a:spcPts val="0"/>
              </a:spcBef>
              <a:spcAft>
                <a:spcPts val="0"/>
              </a:spcAft>
              <a:defRPr kumimoji="0" sz="1200" smtClean="0">
                <a:solidFill>
                  <a:schemeClr val="bg2">
                    <a:shade val="50000"/>
                    <a:satMod val="200000"/>
                  </a:schemeClr>
                </a:solidFill>
                <a:latin typeface="+mn-lt"/>
              </a:defRPr>
            </a:lvl1pPr>
            <a:extLst/>
          </a:lstStyle>
          <a:p>
            <a:fld id="{873EAAAD-3703-4738-8426-C99A40C9F1C8}" type="datetime1">
              <a:rPr lang="en-GB" smtClean="0">
                <a:solidFill>
                  <a:srgbClr val="EEECE1">
                    <a:shade val="50000"/>
                    <a:satMod val="200000"/>
                  </a:srgbClr>
                </a:solidFill>
              </a:rPr>
              <a:t>29/10/2014</a:t>
            </a:fld>
            <a:endParaRPr lang="it-IT">
              <a:solidFill>
                <a:srgbClr val="EEECE1">
                  <a:shade val="50000"/>
                  <a:satMod val="200000"/>
                </a:srgbClr>
              </a:solidFill>
            </a:endParaRPr>
          </a:p>
        </p:txBody>
      </p:sp>
      <p:sp>
        <p:nvSpPr>
          <p:cNvPr id="10" name="Segnaposto piè di pagina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chemeClr>
                </a:solidFill>
                <a:effectLst/>
                <a:latin typeface="+mn-lt"/>
              </a:defRPr>
            </a:lvl1pPr>
            <a:extLst/>
          </a:lstStyle>
          <a:p>
            <a:endParaRPr lang="it-IT">
              <a:solidFill>
                <a:srgbClr val="EEECE1">
                  <a:shade val="50000"/>
                </a:srgbClr>
              </a:solidFill>
            </a:endParaRPr>
          </a:p>
        </p:txBody>
      </p:sp>
      <p:sp>
        <p:nvSpPr>
          <p:cNvPr id="15" name="Rettangolo 14"/>
          <p:cNvSpPr/>
          <p:nvPr/>
        </p:nvSpPr>
        <p:spPr bwMode="invGray">
          <a:xfrm>
            <a:off x="1014494"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solidFill>
                <a:prstClr val="white"/>
              </a:solidFill>
            </a:endParaRPr>
          </a:p>
        </p:txBody>
      </p:sp>
      <p:pic>
        <p:nvPicPr>
          <p:cNvPr id="1034" name="Picture 4"/>
          <p:cNvPicPr>
            <a:picLocks noChangeAspect="1" noChangeArrowheads="1"/>
          </p:cNvPicPr>
          <p:nvPr/>
        </p:nvPicPr>
        <p:blipFill>
          <a:blip r:embed="rId3" cstate="print"/>
          <a:srcRect/>
          <a:stretch>
            <a:fillRect/>
          </a:stretch>
        </p:blipFill>
        <p:spPr bwMode="auto">
          <a:xfrm>
            <a:off x="-153988" y="-57150"/>
            <a:ext cx="8321676" cy="14382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1" r:id="rId1"/>
  </p:sldLayoutIdLst>
  <p:hf sldNum="0" hdr="0" ftr="0" dt="0"/>
  <p:txStyles>
    <p:titleStyle>
      <a:lvl1pPr algn="l" rtl="0" eaLnBrk="1" fontAlgn="base" hangingPunct="1">
        <a:spcBef>
          <a:spcPct val="0"/>
        </a:spcBef>
        <a:spcAft>
          <a:spcPct val="0"/>
        </a:spcAft>
        <a:defRPr sz="4300" kern="1200">
          <a:solidFill>
            <a:srgbClr val="11488B"/>
          </a:solidFill>
          <a:effectLst>
            <a:outerShdw blurRad="50000" dist="30000" dir="5400000" algn="tl" rotWithShape="0">
              <a:srgbClr val="000000">
                <a:alpha val="30000"/>
              </a:srgbClr>
            </a:outerShdw>
          </a:effectLst>
          <a:latin typeface="+mj-lt"/>
          <a:ea typeface="+mj-ea"/>
          <a:cs typeface="+mj-cs"/>
        </a:defRPr>
      </a:lvl1pPr>
      <a:lvl2pPr algn="l" rtl="0" eaLnBrk="1" fontAlgn="base" hangingPunct="1">
        <a:spcBef>
          <a:spcPct val="0"/>
        </a:spcBef>
        <a:spcAft>
          <a:spcPct val="0"/>
        </a:spcAft>
        <a:defRPr sz="4300">
          <a:solidFill>
            <a:srgbClr val="11488B"/>
          </a:solidFill>
          <a:latin typeface="Verdana" pitchFamily="34" charset="0"/>
        </a:defRPr>
      </a:lvl2pPr>
      <a:lvl3pPr algn="l" rtl="0" eaLnBrk="1" fontAlgn="base" hangingPunct="1">
        <a:spcBef>
          <a:spcPct val="0"/>
        </a:spcBef>
        <a:spcAft>
          <a:spcPct val="0"/>
        </a:spcAft>
        <a:defRPr sz="4300">
          <a:solidFill>
            <a:srgbClr val="11488B"/>
          </a:solidFill>
          <a:latin typeface="Verdana" pitchFamily="34" charset="0"/>
        </a:defRPr>
      </a:lvl3pPr>
      <a:lvl4pPr algn="l" rtl="0" eaLnBrk="1" fontAlgn="base" hangingPunct="1">
        <a:spcBef>
          <a:spcPct val="0"/>
        </a:spcBef>
        <a:spcAft>
          <a:spcPct val="0"/>
        </a:spcAft>
        <a:defRPr sz="4300">
          <a:solidFill>
            <a:srgbClr val="11488B"/>
          </a:solidFill>
          <a:latin typeface="Verdana" pitchFamily="34" charset="0"/>
        </a:defRPr>
      </a:lvl4pPr>
      <a:lvl5pPr algn="l" rtl="0" eaLnBrk="1" fontAlgn="base" hangingPunct="1">
        <a:spcBef>
          <a:spcPct val="0"/>
        </a:spcBef>
        <a:spcAft>
          <a:spcPct val="0"/>
        </a:spcAft>
        <a:defRPr sz="4300">
          <a:solidFill>
            <a:srgbClr val="11488B"/>
          </a:solidFill>
          <a:latin typeface="Verdana" pitchFamily="34" charset="0"/>
        </a:defRPr>
      </a:lvl5pPr>
      <a:lvl6pPr marL="457200" algn="l" rtl="0" eaLnBrk="1" fontAlgn="base" hangingPunct="1">
        <a:spcBef>
          <a:spcPct val="0"/>
        </a:spcBef>
        <a:spcAft>
          <a:spcPct val="0"/>
        </a:spcAft>
        <a:defRPr sz="4300">
          <a:solidFill>
            <a:srgbClr val="11488B"/>
          </a:solidFill>
          <a:latin typeface="Verdana" pitchFamily="34" charset="0"/>
        </a:defRPr>
      </a:lvl6pPr>
      <a:lvl7pPr marL="914400" algn="l" rtl="0" eaLnBrk="1" fontAlgn="base" hangingPunct="1">
        <a:spcBef>
          <a:spcPct val="0"/>
        </a:spcBef>
        <a:spcAft>
          <a:spcPct val="0"/>
        </a:spcAft>
        <a:defRPr sz="4300">
          <a:solidFill>
            <a:srgbClr val="11488B"/>
          </a:solidFill>
          <a:latin typeface="Verdana" pitchFamily="34" charset="0"/>
        </a:defRPr>
      </a:lvl7pPr>
      <a:lvl8pPr marL="1371600" algn="l" rtl="0" eaLnBrk="1" fontAlgn="base" hangingPunct="1">
        <a:spcBef>
          <a:spcPct val="0"/>
        </a:spcBef>
        <a:spcAft>
          <a:spcPct val="0"/>
        </a:spcAft>
        <a:defRPr sz="4300">
          <a:solidFill>
            <a:srgbClr val="11488B"/>
          </a:solidFill>
          <a:latin typeface="Verdana" pitchFamily="34" charset="0"/>
        </a:defRPr>
      </a:lvl8pPr>
      <a:lvl9pPr marL="1828800" algn="l" rtl="0" eaLnBrk="1" fontAlgn="base" hangingPunct="1">
        <a:spcBef>
          <a:spcPct val="0"/>
        </a:spcBef>
        <a:spcAft>
          <a:spcPct val="0"/>
        </a:spcAft>
        <a:defRPr sz="4300">
          <a:solidFill>
            <a:srgbClr val="11488B"/>
          </a:solidFill>
          <a:latin typeface="Verdana" pitchFamily="34" charset="0"/>
        </a:defRPr>
      </a:lvl9pPr>
      <a:extLst/>
    </p:titleStyle>
    <p:bodyStyle>
      <a:lvl1pPr marL="365125" indent="-282575" algn="l" rtl="0" eaLnBrk="1" fontAlgn="base" hangingPunct="1">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1" fontAlgn="base" hangingPunct="1">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1" fontAlgn="base" hangingPunct="1">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1" fontAlgn="base" hangingPunct="1">
        <a:spcBef>
          <a:spcPct val="20000"/>
        </a:spcBef>
        <a:spcAft>
          <a:spcPct val="0"/>
        </a:spcAft>
        <a:buClr>
          <a:srgbClr val="9BBB59"/>
        </a:buClr>
        <a:buFont typeface="Wingdings 2" pitchFamily="18" charset="2"/>
        <a:buChar char=""/>
        <a:defRPr sz="2000" kern="1200">
          <a:solidFill>
            <a:schemeClr val="tx1"/>
          </a:solidFill>
          <a:latin typeface="+mn-lt"/>
          <a:ea typeface="+mn-ea"/>
          <a:cs typeface="+mn-cs"/>
        </a:defRPr>
      </a:lvl4pPr>
      <a:lvl5pPr marL="1296988" indent="-182563" algn="l" rtl="0" eaLnBrk="1" fontAlgn="base" hangingPunct="1">
        <a:spcBef>
          <a:spcPct val="20000"/>
        </a:spcBef>
        <a:spcAft>
          <a:spcPct val="0"/>
        </a:spcAft>
        <a:buClr>
          <a:srgbClr val="8064A2"/>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7" name="Torta 6"/>
          <p:cNvSpPr/>
          <p:nvPr/>
        </p:nvSpPr>
        <p:spPr>
          <a:xfrm>
            <a:off x="-815974"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solidFill>
                <a:prstClr val="white"/>
              </a:solidFill>
            </a:endParaRPr>
          </a:p>
        </p:txBody>
      </p:sp>
      <p:sp>
        <p:nvSpPr>
          <p:cNvPr id="12" name="Rettangolo 11"/>
          <p:cNvSpPr/>
          <p:nvPr/>
        </p:nvSpPr>
        <p:spPr>
          <a:xfrm>
            <a:off x="1012838"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solidFill>
                <a:prstClr val="white"/>
              </a:solidFill>
            </a:endParaRPr>
          </a:p>
        </p:txBody>
      </p:sp>
      <p:sp>
        <p:nvSpPr>
          <p:cNvPr id="5" name="Segnaposto titolo 4"/>
          <p:cNvSpPr>
            <a:spLocks noGrp="1"/>
          </p:cNvSpPr>
          <p:nvPr>
            <p:ph type="title"/>
          </p:nvPr>
        </p:nvSpPr>
        <p:spPr>
          <a:xfrm>
            <a:off x="1435101" y="274638"/>
            <a:ext cx="7499350" cy="1143000"/>
          </a:xfrm>
          <a:prstGeom prst="rect">
            <a:avLst/>
          </a:prstGeom>
        </p:spPr>
        <p:txBody>
          <a:bodyPr anchor="ctr">
            <a:normAutofit/>
          </a:bodyPr>
          <a:lstStyle>
            <a:extLst/>
          </a:lstStyle>
          <a:p>
            <a:r>
              <a:rPr lang="it-IT" smtClean="0"/>
              <a:t>Fare clic per modificare lo stile del titolo</a:t>
            </a:r>
            <a:endParaRPr lang="en-US"/>
          </a:p>
        </p:txBody>
      </p:sp>
      <p:sp>
        <p:nvSpPr>
          <p:cNvPr id="1029" name="Segnaposto testo 8"/>
          <p:cNvSpPr>
            <a:spLocks noGrp="1"/>
          </p:cNvSpPr>
          <p:nvPr>
            <p:ph type="body" idx="1"/>
          </p:nvPr>
        </p:nvSpPr>
        <p:spPr bwMode="auto">
          <a:xfrm>
            <a:off x="1435101"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smtClean="0"/>
          </a:p>
        </p:txBody>
      </p:sp>
      <p:sp>
        <p:nvSpPr>
          <p:cNvPr id="24" name="Segnaposto data 23"/>
          <p:cNvSpPr>
            <a:spLocks noGrp="1"/>
          </p:cNvSpPr>
          <p:nvPr>
            <p:ph type="dt" sz="half" idx="2"/>
          </p:nvPr>
        </p:nvSpPr>
        <p:spPr>
          <a:xfrm>
            <a:off x="3581401" y="6305550"/>
            <a:ext cx="2133600" cy="476250"/>
          </a:xfrm>
          <a:prstGeom prst="rect">
            <a:avLst/>
          </a:prstGeom>
        </p:spPr>
        <p:txBody>
          <a:bodyPr anchor="b"/>
          <a:lstStyle>
            <a:lvl1pPr algn="r" eaLnBrk="1" fontAlgn="auto" latinLnBrk="0" hangingPunct="1">
              <a:spcBef>
                <a:spcPts val="0"/>
              </a:spcBef>
              <a:spcAft>
                <a:spcPts val="0"/>
              </a:spcAft>
              <a:defRPr kumimoji="0" sz="1200" smtClean="0">
                <a:solidFill>
                  <a:schemeClr val="bg2">
                    <a:shade val="50000"/>
                    <a:satMod val="200000"/>
                  </a:schemeClr>
                </a:solidFill>
                <a:latin typeface="+mn-lt"/>
              </a:defRPr>
            </a:lvl1pPr>
            <a:extLst/>
          </a:lstStyle>
          <a:p>
            <a:fld id="{409564D2-D04E-48C9-9814-AD5C79D8E9F4}" type="datetime1">
              <a:rPr lang="en-GB" smtClean="0">
                <a:solidFill>
                  <a:srgbClr val="EEECE1">
                    <a:shade val="50000"/>
                    <a:satMod val="200000"/>
                  </a:srgbClr>
                </a:solidFill>
              </a:rPr>
              <a:t>29/10/2014</a:t>
            </a:fld>
            <a:endParaRPr lang="it-IT">
              <a:solidFill>
                <a:srgbClr val="EEECE1">
                  <a:shade val="50000"/>
                  <a:satMod val="200000"/>
                </a:srgbClr>
              </a:solidFill>
            </a:endParaRPr>
          </a:p>
        </p:txBody>
      </p:sp>
      <p:sp>
        <p:nvSpPr>
          <p:cNvPr id="10" name="Segnaposto piè di pagina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chemeClr>
                </a:solidFill>
                <a:effectLst/>
                <a:latin typeface="+mn-lt"/>
              </a:defRPr>
            </a:lvl1pPr>
            <a:extLst/>
          </a:lstStyle>
          <a:p>
            <a:endParaRPr lang="it-IT">
              <a:solidFill>
                <a:srgbClr val="EEECE1">
                  <a:shade val="50000"/>
                </a:srgbClr>
              </a:solidFill>
            </a:endParaRPr>
          </a:p>
        </p:txBody>
      </p:sp>
      <p:sp>
        <p:nvSpPr>
          <p:cNvPr id="15" name="Rettangolo 14"/>
          <p:cNvSpPr/>
          <p:nvPr/>
        </p:nvSpPr>
        <p:spPr bwMode="invGray">
          <a:xfrm>
            <a:off x="1014494"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solidFill>
                <a:prstClr val="white"/>
              </a:solidFill>
            </a:endParaRPr>
          </a:p>
        </p:txBody>
      </p:sp>
      <p:pic>
        <p:nvPicPr>
          <p:cNvPr id="1034" name="Picture 4"/>
          <p:cNvPicPr>
            <a:picLocks noChangeAspect="1" noChangeArrowheads="1"/>
          </p:cNvPicPr>
          <p:nvPr/>
        </p:nvPicPr>
        <p:blipFill>
          <a:blip r:embed="rId3" cstate="print"/>
          <a:srcRect/>
          <a:stretch>
            <a:fillRect/>
          </a:stretch>
        </p:blipFill>
        <p:spPr bwMode="auto">
          <a:xfrm>
            <a:off x="-153988" y="-57150"/>
            <a:ext cx="8321676" cy="14382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3" r:id="rId1"/>
  </p:sldLayoutIdLst>
  <p:hf sldNum="0" hdr="0" ftr="0" dt="0"/>
  <p:txStyles>
    <p:titleStyle>
      <a:lvl1pPr algn="l" rtl="0" eaLnBrk="1" fontAlgn="base" hangingPunct="1">
        <a:spcBef>
          <a:spcPct val="0"/>
        </a:spcBef>
        <a:spcAft>
          <a:spcPct val="0"/>
        </a:spcAft>
        <a:defRPr sz="4300" kern="1200">
          <a:solidFill>
            <a:srgbClr val="11488B"/>
          </a:solidFill>
          <a:effectLst>
            <a:outerShdw blurRad="50000" dist="30000" dir="5400000" algn="tl" rotWithShape="0">
              <a:srgbClr val="000000">
                <a:alpha val="30000"/>
              </a:srgbClr>
            </a:outerShdw>
          </a:effectLst>
          <a:latin typeface="+mj-lt"/>
          <a:ea typeface="+mj-ea"/>
          <a:cs typeface="+mj-cs"/>
        </a:defRPr>
      </a:lvl1pPr>
      <a:lvl2pPr algn="l" rtl="0" eaLnBrk="1" fontAlgn="base" hangingPunct="1">
        <a:spcBef>
          <a:spcPct val="0"/>
        </a:spcBef>
        <a:spcAft>
          <a:spcPct val="0"/>
        </a:spcAft>
        <a:defRPr sz="4300">
          <a:solidFill>
            <a:srgbClr val="11488B"/>
          </a:solidFill>
          <a:latin typeface="Verdana" pitchFamily="34" charset="0"/>
        </a:defRPr>
      </a:lvl2pPr>
      <a:lvl3pPr algn="l" rtl="0" eaLnBrk="1" fontAlgn="base" hangingPunct="1">
        <a:spcBef>
          <a:spcPct val="0"/>
        </a:spcBef>
        <a:spcAft>
          <a:spcPct val="0"/>
        </a:spcAft>
        <a:defRPr sz="4300">
          <a:solidFill>
            <a:srgbClr val="11488B"/>
          </a:solidFill>
          <a:latin typeface="Verdana" pitchFamily="34" charset="0"/>
        </a:defRPr>
      </a:lvl3pPr>
      <a:lvl4pPr algn="l" rtl="0" eaLnBrk="1" fontAlgn="base" hangingPunct="1">
        <a:spcBef>
          <a:spcPct val="0"/>
        </a:spcBef>
        <a:spcAft>
          <a:spcPct val="0"/>
        </a:spcAft>
        <a:defRPr sz="4300">
          <a:solidFill>
            <a:srgbClr val="11488B"/>
          </a:solidFill>
          <a:latin typeface="Verdana" pitchFamily="34" charset="0"/>
        </a:defRPr>
      </a:lvl4pPr>
      <a:lvl5pPr algn="l" rtl="0" eaLnBrk="1" fontAlgn="base" hangingPunct="1">
        <a:spcBef>
          <a:spcPct val="0"/>
        </a:spcBef>
        <a:spcAft>
          <a:spcPct val="0"/>
        </a:spcAft>
        <a:defRPr sz="4300">
          <a:solidFill>
            <a:srgbClr val="11488B"/>
          </a:solidFill>
          <a:latin typeface="Verdana" pitchFamily="34" charset="0"/>
        </a:defRPr>
      </a:lvl5pPr>
      <a:lvl6pPr marL="457200" algn="l" rtl="0" eaLnBrk="1" fontAlgn="base" hangingPunct="1">
        <a:spcBef>
          <a:spcPct val="0"/>
        </a:spcBef>
        <a:spcAft>
          <a:spcPct val="0"/>
        </a:spcAft>
        <a:defRPr sz="4300">
          <a:solidFill>
            <a:srgbClr val="11488B"/>
          </a:solidFill>
          <a:latin typeface="Verdana" pitchFamily="34" charset="0"/>
        </a:defRPr>
      </a:lvl6pPr>
      <a:lvl7pPr marL="914400" algn="l" rtl="0" eaLnBrk="1" fontAlgn="base" hangingPunct="1">
        <a:spcBef>
          <a:spcPct val="0"/>
        </a:spcBef>
        <a:spcAft>
          <a:spcPct val="0"/>
        </a:spcAft>
        <a:defRPr sz="4300">
          <a:solidFill>
            <a:srgbClr val="11488B"/>
          </a:solidFill>
          <a:latin typeface="Verdana" pitchFamily="34" charset="0"/>
        </a:defRPr>
      </a:lvl7pPr>
      <a:lvl8pPr marL="1371600" algn="l" rtl="0" eaLnBrk="1" fontAlgn="base" hangingPunct="1">
        <a:spcBef>
          <a:spcPct val="0"/>
        </a:spcBef>
        <a:spcAft>
          <a:spcPct val="0"/>
        </a:spcAft>
        <a:defRPr sz="4300">
          <a:solidFill>
            <a:srgbClr val="11488B"/>
          </a:solidFill>
          <a:latin typeface="Verdana" pitchFamily="34" charset="0"/>
        </a:defRPr>
      </a:lvl8pPr>
      <a:lvl9pPr marL="1828800" algn="l" rtl="0" eaLnBrk="1" fontAlgn="base" hangingPunct="1">
        <a:spcBef>
          <a:spcPct val="0"/>
        </a:spcBef>
        <a:spcAft>
          <a:spcPct val="0"/>
        </a:spcAft>
        <a:defRPr sz="4300">
          <a:solidFill>
            <a:srgbClr val="11488B"/>
          </a:solidFill>
          <a:latin typeface="Verdana" pitchFamily="34" charset="0"/>
        </a:defRPr>
      </a:lvl9pPr>
      <a:extLst/>
    </p:titleStyle>
    <p:bodyStyle>
      <a:lvl1pPr marL="365125" indent="-282575" algn="l" rtl="0" eaLnBrk="1" fontAlgn="base" hangingPunct="1">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1" fontAlgn="base" hangingPunct="1">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1" fontAlgn="base" hangingPunct="1">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1" fontAlgn="base" hangingPunct="1">
        <a:spcBef>
          <a:spcPct val="20000"/>
        </a:spcBef>
        <a:spcAft>
          <a:spcPct val="0"/>
        </a:spcAft>
        <a:buClr>
          <a:srgbClr val="9BBB59"/>
        </a:buClr>
        <a:buFont typeface="Wingdings 2" pitchFamily="18" charset="2"/>
        <a:buChar char=""/>
        <a:defRPr sz="2000" kern="1200">
          <a:solidFill>
            <a:schemeClr val="tx1"/>
          </a:solidFill>
          <a:latin typeface="+mn-lt"/>
          <a:ea typeface="+mn-ea"/>
          <a:cs typeface="+mn-cs"/>
        </a:defRPr>
      </a:lvl4pPr>
      <a:lvl5pPr marL="1296988" indent="-182563" algn="l" rtl="0" eaLnBrk="1" fontAlgn="base" hangingPunct="1">
        <a:spcBef>
          <a:spcPct val="20000"/>
        </a:spcBef>
        <a:spcAft>
          <a:spcPct val="0"/>
        </a:spcAft>
        <a:buClr>
          <a:srgbClr val="8064A2"/>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7" name="Torta 6"/>
          <p:cNvSpPr/>
          <p:nvPr/>
        </p:nvSpPr>
        <p:spPr>
          <a:xfrm>
            <a:off x="-815974"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solidFill>
                <a:prstClr val="white"/>
              </a:solidFill>
            </a:endParaRPr>
          </a:p>
        </p:txBody>
      </p:sp>
      <p:sp>
        <p:nvSpPr>
          <p:cNvPr id="12" name="Rettangolo 11"/>
          <p:cNvSpPr/>
          <p:nvPr/>
        </p:nvSpPr>
        <p:spPr>
          <a:xfrm>
            <a:off x="1012838"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solidFill>
                <a:prstClr val="white"/>
              </a:solidFill>
            </a:endParaRPr>
          </a:p>
        </p:txBody>
      </p:sp>
      <p:sp>
        <p:nvSpPr>
          <p:cNvPr id="5" name="Segnaposto titolo 4"/>
          <p:cNvSpPr>
            <a:spLocks noGrp="1"/>
          </p:cNvSpPr>
          <p:nvPr>
            <p:ph type="title"/>
          </p:nvPr>
        </p:nvSpPr>
        <p:spPr>
          <a:xfrm>
            <a:off x="1435101" y="274638"/>
            <a:ext cx="7499350" cy="1143000"/>
          </a:xfrm>
          <a:prstGeom prst="rect">
            <a:avLst/>
          </a:prstGeom>
        </p:spPr>
        <p:txBody>
          <a:bodyPr anchor="ctr">
            <a:normAutofit/>
          </a:bodyPr>
          <a:lstStyle>
            <a:extLst/>
          </a:lstStyle>
          <a:p>
            <a:r>
              <a:rPr lang="it-IT" smtClean="0"/>
              <a:t>Fare clic per modificare lo stile del titolo</a:t>
            </a:r>
            <a:endParaRPr lang="en-US"/>
          </a:p>
        </p:txBody>
      </p:sp>
      <p:sp>
        <p:nvSpPr>
          <p:cNvPr id="1029" name="Segnaposto testo 8"/>
          <p:cNvSpPr>
            <a:spLocks noGrp="1"/>
          </p:cNvSpPr>
          <p:nvPr>
            <p:ph type="body" idx="1"/>
          </p:nvPr>
        </p:nvSpPr>
        <p:spPr bwMode="auto">
          <a:xfrm>
            <a:off x="1435101"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smtClean="0"/>
          </a:p>
        </p:txBody>
      </p:sp>
      <p:sp>
        <p:nvSpPr>
          <p:cNvPr id="24" name="Segnaposto data 23"/>
          <p:cNvSpPr>
            <a:spLocks noGrp="1"/>
          </p:cNvSpPr>
          <p:nvPr>
            <p:ph type="dt" sz="half" idx="2"/>
          </p:nvPr>
        </p:nvSpPr>
        <p:spPr>
          <a:xfrm>
            <a:off x="3581401" y="6305550"/>
            <a:ext cx="2133600" cy="476250"/>
          </a:xfrm>
          <a:prstGeom prst="rect">
            <a:avLst/>
          </a:prstGeom>
        </p:spPr>
        <p:txBody>
          <a:bodyPr anchor="b"/>
          <a:lstStyle>
            <a:lvl1pPr algn="r" eaLnBrk="1" fontAlgn="auto" latinLnBrk="0" hangingPunct="1">
              <a:spcBef>
                <a:spcPts val="0"/>
              </a:spcBef>
              <a:spcAft>
                <a:spcPts val="0"/>
              </a:spcAft>
              <a:defRPr kumimoji="0" sz="1200" smtClean="0">
                <a:solidFill>
                  <a:schemeClr val="bg2">
                    <a:shade val="50000"/>
                    <a:satMod val="200000"/>
                  </a:schemeClr>
                </a:solidFill>
                <a:latin typeface="+mn-lt"/>
              </a:defRPr>
            </a:lvl1pPr>
            <a:extLst/>
          </a:lstStyle>
          <a:p>
            <a:fld id="{864E529C-F563-4ACC-BCA2-ABECD2279641}" type="datetime1">
              <a:rPr lang="en-GB" smtClean="0">
                <a:solidFill>
                  <a:srgbClr val="EEECE1">
                    <a:shade val="50000"/>
                    <a:satMod val="200000"/>
                  </a:srgbClr>
                </a:solidFill>
              </a:rPr>
              <a:t>29/10/2014</a:t>
            </a:fld>
            <a:endParaRPr lang="it-IT">
              <a:solidFill>
                <a:srgbClr val="EEECE1">
                  <a:shade val="50000"/>
                  <a:satMod val="200000"/>
                </a:srgbClr>
              </a:solidFill>
            </a:endParaRPr>
          </a:p>
        </p:txBody>
      </p:sp>
      <p:sp>
        <p:nvSpPr>
          <p:cNvPr id="10" name="Segnaposto piè di pagina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chemeClr>
                </a:solidFill>
                <a:effectLst/>
                <a:latin typeface="+mn-lt"/>
              </a:defRPr>
            </a:lvl1pPr>
            <a:extLst/>
          </a:lstStyle>
          <a:p>
            <a:endParaRPr lang="it-IT">
              <a:solidFill>
                <a:srgbClr val="EEECE1">
                  <a:shade val="50000"/>
                </a:srgbClr>
              </a:solidFill>
            </a:endParaRPr>
          </a:p>
        </p:txBody>
      </p:sp>
      <p:sp>
        <p:nvSpPr>
          <p:cNvPr id="15" name="Rettangolo 14"/>
          <p:cNvSpPr/>
          <p:nvPr/>
        </p:nvSpPr>
        <p:spPr bwMode="invGray">
          <a:xfrm>
            <a:off x="1014494"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solidFill>
                <a:prstClr val="white"/>
              </a:solidFill>
            </a:endParaRPr>
          </a:p>
        </p:txBody>
      </p:sp>
      <p:pic>
        <p:nvPicPr>
          <p:cNvPr id="1034" name="Picture 4"/>
          <p:cNvPicPr>
            <a:picLocks noChangeAspect="1" noChangeArrowheads="1"/>
          </p:cNvPicPr>
          <p:nvPr/>
        </p:nvPicPr>
        <p:blipFill>
          <a:blip r:embed="rId3" cstate="print"/>
          <a:srcRect/>
          <a:stretch>
            <a:fillRect/>
          </a:stretch>
        </p:blipFill>
        <p:spPr bwMode="auto">
          <a:xfrm>
            <a:off x="-153988" y="-57150"/>
            <a:ext cx="8321676" cy="14382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5" r:id="rId1"/>
  </p:sldLayoutIdLst>
  <p:hf sldNum="0" hdr="0" ftr="0" dt="0"/>
  <p:txStyles>
    <p:titleStyle>
      <a:lvl1pPr algn="l" rtl="0" eaLnBrk="1" fontAlgn="base" hangingPunct="1">
        <a:spcBef>
          <a:spcPct val="0"/>
        </a:spcBef>
        <a:spcAft>
          <a:spcPct val="0"/>
        </a:spcAft>
        <a:defRPr sz="4300" kern="1200">
          <a:solidFill>
            <a:srgbClr val="11488B"/>
          </a:solidFill>
          <a:effectLst>
            <a:outerShdw blurRad="50000" dist="30000" dir="5400000" algn="tl" rotWithShape="0">
              <a:srgbClr val="000000">
                <a:alpha val="30000"/>
              </a:srgbClr>
            </a:outerShdw>
          </a:effectLst>
          <a:latin typeface="+mj-lt"/>
          <a:ea typeface="+mj-ea"/>
          <a:cs typeface="+mj-cs"/>
        </a:defRPr>
      </a:lvl1pPr>
      <a:lvl2pPr algn="l" rtl="0" eaLnBrk="1" fontAlgn="base" hangingPunct="1">
        <a:spcBef>
          <a:spcPct val="0"/>
        </a:spcBef>
        <a:spcAft>
          <a:spcPct val="0"/>
        </a:spcAft>
        <a:defRPr sz="4300">
          <a:solidFill>
            <a:srgbClr val="11488B"/>
          </a:solidFill>
          <a:latin typeface="Verdana" pitchFamily="34" charset="0"/>
        </a:defRPr>
      </a:lvl2pPr>
      <a:lvl3pPr algn="l" rtl="0" eaLnBrk="1" fontAlgn="base" hangingPunct="1">
        <a:spcBef>
          <a:spcPct val="0"/>
        </a:spcBef>
        <a:spcAft>
          <a:spcPct val="0"/>
        </a:spcAft>
        <a:defRPr sz="4300">
          <a:solidFill>
            <a:srgbClr val="11488B"/>
          </a:solidFill>
          <a:latin typeface="Verdana" pitchFamily="34" charset="0"/>
        </a:defRPr>
      </a:lvl3pPr>
      <a:lvl4pPr algn="l" rtl="0" eaLnBrk="1" fontAlgn="base" hangingPunct="1">
        <a:spcBef>
          <a:spcPct val="0"/>
        </a:spcBef>
        <a:spcAft>
          <a:spcPct val="0"/>
        </a:spcAft>
        <a:defRPr sz="4300">
          <a:solidFill>
            <a:srgbClr val="11488B"/>
          </a:solidFill>
          <a:latin typeface="Verdana" pitchFamily="34" charset="0"/>
        </a:defRPr>
      </a:lvl4pPr>
      <a:lvl5pPr algn="l" rtl="0" eaLnBrk="1" fontAlgn="base" hangingPunct="1">
        <a:spcBef>
          <a:spcPct val="0"/>
        </a:spcBef>
        <a:spcAft>
          <a:spcPct val="0"/>
        </a:spcAft>
        <a:defRPr sz="4300">
          <a:solidFill>
            <a:srgbClr val="11488B"/>
          </a:solidFill>
          <a:latin typeface="Verdana" pitchFamily="34" charset="0"/>
        </a:defRPr>
      </a:lvl5pPr>
      <a:lvl6pPr marL="457200" algn="l" rtl="0" eaLnBrk="1" fontAlgn="base" hangingPunct="1">
        <a:spcBef>
          <a:spcPct val="0"/>
        </a:spcBef>
        <a:spcAft>
          <a:spcPct val="0"/>
        </a:spcAft>
        <a:defRPr sz="4300">
          <a:solidFill>
            <a:srgbClr val="11488B"/>
          </a:solidFill>
          <a:latin typeface="Verdana" pitchFamily="34" charset="0"/>
        </a:defRPr>
      </a:lvl6pPr>
      <a:lvl7pPr marL="914400" algn="l" rtl="0" eaLnBrk="1" fontAlgn="base" hangingPunct="1">
        <a:spcBef>
          <a:spcPct val="0"/>
        </a:spcBef>
        <a:spcAft>
          <a:spcPct val="0"/>
        </a:spcAft>
        <a:defRPr sz="4300">
          <a:solidFill>
            <a:srgbClr val="11488B"/>
          </a:solidFill>
          <a:latin typeface="Verdana" pitchFamily="34" charset="0"/>
        </a:defRPr>
      </a:lvl7pPr>
      <a:lvl8pPr marL="1371600" algn="l" rtl="0" eaLnBrk="1" fontAlgn="base" hangingPunct="1">
        <a:spcBef>
          <a:spcPct val="0"/>
        </a:spcBef>
        <a:spcAft>
          <a:spcPct val="0"/>
        </a:spcAft>
        <a:defRPr sz="4300">
          <a:solidFill>
            <a:srgbClr val="11488B"/>
          </a:solidFill>
          <a:latin typeface="Verdana" pitchFamily="34" charset="0"/>
        </a:defRPr>
      </a:lvl8pPr>
      <a:lvl9pPr marL="1828800" algn="l" rtl="0" eaLnBrk="1" fontAlgn="base" hangingPunct="1">
        <a:spcBef>
          <a:spcPct val="0"/>
        </a:spcBef>
        <a:spcAft>
          <a:spcPct val="0"/>
        </a:spcAft>
        <a:defRPr sz="4300">
          <a:solidFill>
            <a:srgbClr val="11488B"/>
          </a:solidFill>
          <a:latin typeface="Verdana" pitchFamily="34" charset="0"/>
        </a:defRPr>
      </a:lvl9pPr>
      <a:extLst/>
    </p:titleStyle>
    <p:bodyStyle>
      <a:lvl1pPr marL="365125" indent="-282575" algn="l" rtl="0" eaLnBrk="1" fontAlgn="base" hangingPunct="1">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1" fontAlgn="base" hangingPunct="1">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1" fontAlgn="base" hangingPunct="1">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1" fontAlgn="base" hangingPunct="1">
        <a:spcBef>
          <a:spcPct val="20000"/>
        </a:spcBef>
        <a:spcAft>
          <a:spcPct val="0"/>
        </a:spcAft>
        <a:buClr>
          <a:srgbClr val="9BBB59"/>
        </a:buClr>
        <a:buFont typeface="Wingdings 2" pitchFamily="18" charset="2"/>
        <a:buChar char=""/>
        <a:defRPr sz="2000" kern="1200">
          <a:solidFill>
            <a:schemeClr val="tx1"/>
          </a:solidFill>
          <a:latin typeface="+mn-lt"/>
          <a:ea typeface="+mn-ea"/>
          <a:cs typeface="+mn-cs"/>
        </a:defRPr>
      </a:lvl4pPr>
      <a:lvl5pPr marL="1296988" indent="-182563" algn="l" rtl="0" eaLnBrk="1" fontAlgn="base" hangingPunct="1">
        <a:spcBef>
          <a:spcPct val="20000"/>
        </a:spcBef>
        <a:spcAft>
          <a:spcPct val="0"/>
        </a:spcAft>
        <a:buClr>
          <a:srgbClr val="8064A2"/>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7" name="Torta 6"/>
          <p:cNvSpPr/>
          <p:nvPr/>
        </p:nvSpPr>
        <p:spPr>
          <a:xfrm>
            <a:off x="-815974"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solidFill>
                <a:prstClr val="white"/>
              </a:solidFill>
            </a:endParaRPr>
          </a:p>
        </p:txBody>
      </p:sp>
      <p:sp>
        <p:nvSpPr>
          <p:cNvPr id="12" name="Rettangolo 11"/>
          <p:cNvSpPr/>
          <p:nvPr/>
        </p:nvSpPr>
        <p:spPr>
          <a:xfrm>
            <a:off x="1012838"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solidFill>
                <a:prstClr val="white"/>
              </a:solidFill>
            </a:endParaRPr>
          </a:p>
        </p:txBody>
      </p:sp>
      <p:sp>
        <p:nvSpPr>
          <p:cNvPr id="5" name="Segnaposto titolo 4"/>
          <p:cNvSpPr>
            <a:spLocks noGrp="1"/>
          </p:cNvSpPr>
          <p:nvPr>
            <p:ph type="title"/>
          </p:nvPr>
        </p:nvSpPr>
        <p:spPr>
          <a:xfrm>
            <a:off x="1435101" y="274638"/>
            <a:ext cx="7499350" cy="1143000"/>
          </a:xfrm>
          <a:prstGeom prst="rect">
            <a:avLst/>
          </a:prstGeom>
        </p:spPr>
        <p:txBody>
          <a:bodyPr anchor="ctr">
            <a:normAutofit/>
          </a:bodyPr>
          <a:lstStyle>
            <a:extLst/>
          </a:lstStyle>
          <a:p>
            <a:r>
              <a:rPr lang="it-IT" smtClean="0"/>
              <a:t>Fare clic per modificare lo stile del titolo</a:t>
            </a:r>
            <a:endParaRPr lang="en-US"/>
          </a:p>
        </p:txBody>
      </p:sp>
      <p:sp>
        <p:nvSpPr>
          <p:cNvPr id="1029" name="Segnaposto testo 8"/>
          <p:cNvSpPr>
            <a:spLocks noGrp="1"/>
          </p:cNvSpPr>
          <p:nvPr>
            <p:ph type="body" idx="1"/>
          </p:nvPr>
        </p:nvSpPr>
        <p:spPr bwMode="auto">
          <a:xfrm>
            <a:off x="1435101"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smtClean="0"/>
          </a:p>
        </p:txBody>
      </p:sp>
      <p:sp>
        <p:nvSpPr>
          <p:cNvPr id="24" name="Segnaposto data 23"/>
          <p:cNvSpPr>
            <a:spLocks noGrp="1"/>
          </p:cNvSpPr>
          <p:nvPr>
            <p:ph type="dt" sz="half" idx="2"/>
          </p:nvPr>
        </p:nvSpPr>
        <p:spPr>
          <a:xfrm>
            <a:off x="3581401" y="6305550"/>
            <a:ext cx="2133600" cy="476250"/>
          </a:xfrm>
          <a:prstGeom prst="rect">
            <a:avLst/>
          </a:prstGeom>
        </p:spPr>
        <p:txBody>
          <a:bodyPr anchor="b"/>
          <a:lstStyle>
            <a:lvl1pPr algn="r" eaLnBrk="1" fontAlgn="auto" latinLnBrk="0" hangingPunct="1">
              <a:spcBef>
                <a:spcPts val="0"/>
              </a:spcBef>
              <a:spcAft>
                <a:spcPts val="0"/>
              </a:spcAft>
              <a:defRPr kumimoji="0" sz="1200" smtClean="0">
                <a:solidFill>
                  <a:schemeClr val="bg2">
                    <a:shade val="50000"/>
                    <a:satMod val="200000"/>
                  </a:schemeClr>
                </a:solidFill>
                <a:latin typeface="+mn-lt"/>
              </a:defRPr>
            </a:lvl1pPr>
            <a:extLst/>
          </a:lstStyle>
          <a:p>
            <a:fld id="{15C2921E-E050-4012-96FB-C258C005DF46}" type="datetime1">
              <a:rPr lang="en-GB" smtClean="0">
                <a:solidFill>
                  <a:srgbClr val="EEECE1">
                    <a:shade val="50000"/>
                    <a:satMod val="200000"/>
                  </a:srgbClr>
                </a:solidFill>
              </a:rPr>
              <a:t>29/10/2014</a:t>
            </a:fld>
            <a:endParaRPr lang="it-IT">
              <a:solidFill>
                <a:srgbClr val="EEECE1">
                  <a:shade val="50000"/>
                  <a:satMod val="200000"/>
                </a:srgbClr>
              </a:solidFill>
            </a:endParaRPr>
          </a:p>
        </p:txBody>
      </p:sp>
      <p:sp>
        <p:nvSpPr>
          <p:cNvPr id="10" name="Segnaposto piè di pagina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chemeClr>
                </a:solidFill>
                <a:effectLst/>
                <a:latin typeface="+mn-lt"/>
              </a:defRPr>
            </a:lvl1pPr>
            <a:extLst/>
          </a:lstStyle>
          <a:p>
            <a:endParaRPr lang="it-IT">
              <a:solidFill>
                <a:srgbClr val="EEECE1">
                  <a:shade val="50000"/>
                </a:srgbClr>
              </a:solidFill>
            </a:endParaRPr>
          </a:p>
        </p:txBody>
      </p:sp>
      <p:sp>
        <p:nvSpPr>
          <p:cNvPr id="15" name="Rettangolo 14"/>
          <p:cNvSpPr/>
          <p:nvPr/>
        </p:nvSpPr>
        <p:spPr bwMode="invGray">
          <a:xfrm>
            <a:off x="1014494"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solidFill>
                <a:prstClr val="white"/>
              </a:solidFill>
            </a:endParaRPr>
          </a:p>
        </p:txBody>
      </p:sp>
      <p:pic>
        <p:nvPicPr>
          <p:cNvPr id="1034" name="Picture 4"/>
          <p:cNvPicPr>
            <a:picLocks noChangeAspect="1" noChangeArrowheads="1"/>
          </p:cNvPicPr>
          <p:nvPr/>
        </p:nvPicPr>
        <p:blipFill>
          <a:blip r:embed="rId3" cstate="print"/>
          <a:srcRect/>
          <a:stretch>
            <a:fillRect/>
          </a:stretch>
        </p:blipFill>
        <p:spPr bwMode="auto">
          <a:xfrm>
            <a:off x="-153988" y="-57150"/>
            <a:ext cx="8321676" cy="14382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7" r:id="rId1"/>
  </p:sldLayoutIdLst>
  <p:hf sldNum="0" hdr="0" ftr="0" dt="0"/>
  <p:txStyles>
    <p:titleStyle>
      <a:lvl1pPr algn="l" rtl="0" eaLnBrk="1" fontAlgn="base" hangingPunct="1">
        <a:spcBef>
          <a:spcPct val="0"/>
        </a:spcBef>
        <a:spcAft>
          <a:spcPct val="0"/>
        </a:spcAft>
        <a:defRPr sz="4300" kern="1200">
          <a:solidFill>
            <a:srgbClr val="11488B"/>
          </a:solidFill>
          <a:effectLst>
            <a:outerShdw blurRad="50000" dist="30000" dir="5400000" algn="tl" rotWithShape="0">
              <a:srgbClr val="000000">
                <a:alpha val="30000"/>
              </a:srgbClr>
            </a:outerShdw>
          </a:effectLst>
          <a:latin typeface="+mj-lt"/>
          <a:ea typeface="+mj-ea"/>
          <a:cs typeface="+mj-cs"/>
        </a:defRPr>
      </a:lvl1pPr>
      <a:lvl2pPr algn="l" rtl="0" eaLnBrk="1" fontAlgn="base" hangingPunct="1">
        <a:spcBef>
          <a:spcPct val="0"/>
        </a:spcBef>
        <a:spcAft>
          <a:spcPct val="0"/>
        </a:spcAft>
        <a:defRPr sz="4300">
          <a:solidFill>
            <a:srgbClr val="11488B"/>
          </a:solidFill>
          <a:latin typeface="Verdana" pitchFamily="34" charset="0"/>
        </a:defRPr>
      </a:lvl2pPr>
      <a:lvl3pPr algn="l" rtl="0" eaLnBrk="1" fontAlgn="base" hangingPunct="1">
        <a:spcBef>
          <a:spcPct val="0"/>
        </a:spcBef>
        <a:spcAft>
          <a:spcPct val="0"/>
        </a:spcAft>
        <a:defRPr sz="4300">
          <a:solidFill>
            <a:srgbClr val="11488B"/>
          </a:solidFill>
          <a:latin typeface="Verdana" pitchFamily="34" charset="0"/>
        </a:defRPr>
      </a:lvl3pPr>
      <a:lvl4pPr algn="l" rtl="0" eaLnBrk="1" fontAlgn="base" hangingPunct="1">
        <a:spcBef>
          <a:spcPct val="0"/>
        </a:spcBef>
        <a:spcAft>
          <a:spcPct val="0"/>
        </a:spcAft>
        <a:defRPr sz="4300">
          <a:solidFill>
            <a:srgbClr val="11488B"/>
          </a:solidFill>
          <a:latin typeface="Verdana" pitchFamily="34" charset="0"/>
        </a:defRPr>
      </a:lvl4pPr>
      <a:lvl5pPr algn="l" rtl="0" eaLnBrk="1" fontAlgn="base" hangingPunct="1">
        <a:spcBef>
          <a:spcPct val="0"/>
        </a:spcBef>
        <a:spcAft>
          <a:spcPct val="0"/>
        </a:spcAft>
        <a:defRPr sz="4300">
          <a:solidFill>
            <a:srgbClr val="11488B"/>
          </a:solidFill>
          <a:latin typeface="Verdana" pitchFamily="34" charset="0"/>
        </a:defRPr>
      </a:lvl5pPr>
      <a:lvl6pPr marL="457200" algn="l" rtl="0" eaLnBrk="1" fontAlgn="base" hangingPunct="1">
        <a:spcBef>
          <a:spcPct val="0"/>
        </a:spcBef>
        <a:spcAft>
          <a:spcPct val="0"/>
        </a:spcAft>
        <a:defRPr sz="4300">
          <a:solidFill>
            <a:srgbClr val="11488B"/>
          </a:solidFill>
          <a:latin typeface="Verdana" pitchFamily="34" charset="0"/>
        </a:defRPr>
      </a:lvl6pPr>
      <a:lvl7pPr marL="914400" algn="l" rtl="0" eaLnBrk="1" fontAlgn="base" hangingPunct="1">
        <a:spcBef>
          <a:spcPct val="0"/>
        </a:spcBef>
        <a:spcAft>
          <a:spcPct val="0"/>
        </a:spcAft>
        <a:defRPr sz="4300">
          <a:solidFill>
            <a:srgbClr val="11488B"/>
          </a:solidFill>
          <a:latin typeface="Verdana" pitchFamily="34" charset="0"/>
        </a:defRPr>
      </a:lvl7pPr>
      <a:lvl8pPr marL="1371600" algn="l" rtl="0" eaLnBrk="1" fontAlgn="base" hangingPunct="1">
        <a:spcBef>
          <a:spcPct val="0"/>
        </a:spcBef>
        <a:spcAft>
          <a:spcPct val="0"/>
        </a:spcAft>
        <a:defRPr sz="4300">
          <a:solidFill>
            <a:srgbClr val="11488B"/>
          </a:solidFill>
          <a:latin typeface="Verdana" pitchFamily="34" charset="0"/>
        </a:defRPr>
      </a:lvl8pPr>
      <a:lvl9pPr marL="1828800" algn="l" rtl="0" eaLnBrk="1" fontAlgn="base" hangingPunct="1">
        <a:spcBef>
          <a:spcPct val="0"/>
        </a:spcBef>
        <a:spcAft>
          <a:spcPct val="0"/>
        </a:spcAft>
        <a:defRPr sz="4300">
          <a:solidFill>
            <a:srgbClr val="11488B"/>
          </a:solidFill>
          <a:latin typeface="Verdana" pitchFamily="34" charset="0"/>
        </a:defRPr>
      </a:lvl9pPr>
      <a:extLst/>
    </p:titleStyle>
    <p:bodyStyle>
      <a:lvl1pPr marL="365125" indent="-282575" algn="l" rtl="0" eaLnBrk="1" fontAlgn="base" hangingPunct="1">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1" fontAlgn="base" hangingPunct="1">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1" fontAlgn="base" hangingPunct="1">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1" fontAlgn="base" hangingPunct="1">
        <a:spcBef>
          <a:spcPct val="20000"/>
        </a:spcBef>
        <a:spcAft>
          <a:spcPct val="0"/>
        </a:spcAft>
        <a:buClr>
          <a:srgbClr val="9BBB59"/>
        </a:buClr>
        <a:buFont typeface="Wingdings 2" pitchFamily="18" charset="2"/>
        <a:buChar char=""/>
        <a:defRPr sz="2000" kern="1200">
          <a:solidFill>
            <a:schemeClr val="tx1"/>
          </a:solidFill>
          <a:latin typeface="+mn-lt"/>
          <a:ea typeface="+mn-ea"/>
          <a:cs typeface="+mn-cs"/>
        </a:defRPr>
      </a:lvl4pPr>
      <a:lvl5pPr marL="1296988" indent="-182563" algn="l" rtl="0" eaLnBrk="1" fontAlgn="base" hangingPunct="1">
        <a:spcBef>
          <a:spcPct val="20000"/>
        </a:spcBef>
        <a:spcAft>
          <a:spcPct val="0"/>
        </a:spcAft>
        <a:buClr>
          <a:srgbClr val="8064A2"/>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9.xml"/><Relationship Id="rId1" Type="http://schemas.openxmlformats.org/officeDocument/2006/relationships/slideLayout" Target="../slideLayouts/slideLayout20.xml"/><Relationship Id="rId5" Type="http://schemas.openxmlformats.org/officeDocument/2006/relationships/image" Target="../media/image9.png"/><Relationship Id="rId4" Type="http://schemas.openxmlformats.org/officeDocument/2006/relationships/image" Target="../media/image4.gif"/></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1.xml"/><Relationship Id="rId5" Type="http://schemas.openxmlformats.org/officeDocument/2006/relationships/image" Target="../media/image4.gif"/><Relationship Id="rId4" Type="http://schemas.openxmlformats.org/officeDocument/2006/relationships/image" Target="../media/image3.gif"/></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2.xml"/><Relationship Id="rId5" Type="http://schemas.openxmlformats.org/officeDocument/2006/relationships/image" Target="../media/image4.gif"/><Relationship Id="rId4" Type="http://schemas.openxmlformats.org/officeDocument/2006/relationships/image" Target="../media/image3.gif"/></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3.xml"/><Relationship Id="rId1" Type="http://schemas.openxmlformats.org/officeDocument/2006/relationships/tags" Target="../tags/tag20.xml"/><Relationship Id="rId6" Type="http://schemas.openxmlformats.org/officeDocument/2006/relationships/image" Target="../media/image4.gif"/><Relationship Id="rId5" Type="http://schemas.openxmlformats.org/officeDocument/2006/relationships/image" Target="../media/image3.gif"/><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24.xml"/><Relationship Id="rId5" Type="http://schemas.openxmlformats.org/officeDocument/2006/relationships/image" Target="../media/image4.gif"/><Relationship Id="rId4" Type="http://schemas.openxmlformats.org/officeDocument/2006/relationships/image" Target="../media/image3.gif"/></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25.xml"/><Relationship Id="rId6" Type="http://schemas.openxmlformats.org/officeDocument/2006/relationships/image" Target="../media/image11.png"/><Relationship Id="rId5" Type="http://schemas.openxmlformats.org/officeDocument/2006/relationships/image" Target="../media/image4.gif"/><Relationship Id="rId4" Type="http://schemas.openxmlformats.org/officeDocument/2006/relationships/image" Target="../media/image3.gif"/></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26.xml"/><Relationship Id="rId5" Type="http://schemas.openxmlformats.org/officeDocument/2006/relationships/image" Target="../media/image4.gif"/><Relationship Id="rId4" Type="http://schemas.openxmlformats.org/officeDocument/2006/relationships/image" Target="../media/image3.gif"/></Relationships>
</file>

<file path=ppt/slides/_rels/slide1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6.xml"/><Relationship Id="rId1" Type="http://schemas.openxmlformats.org/officeDocument/2006/relationships/slideLayout" Target="../slideLayouts/slideLayout27.xml"/><Relationship Id="rId5" Type="http://schemas.openxmlformats.org/officeDocument/2006/relationships/image" Target="../media/image9.png"/><Relationship Id="rId4" Type="http://schemas.openxmlformats.org/officeDocument/2006/relationships/image" Target="../media/image4.gif"/></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image" Target="../media/image10.png"/><Relationship Id="rId5" Type="http://schemas.openxmlformats.org/officeDocument/2006/relationships/image" Target="../media/image4.gif"/><Relationship Id="rId4" Type="http://schemas.openxmlformats.org/officeDocument/2006/relationships/image" Target="../media/image3.gif"/></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4.xml"/><Relationship Id="rId1" Type="http://schemas.openxmlformats.org/officeDocument/2006/relationships/tags" Target="../tags/tag1.xml"/><Relationship Id="rId6" Type="http://schemas.openxmlformats.org/officeDocument/2006/relationships/image" Target="../media/image4.gif"/><Relationship Id="rId5" Type="http://schemas.openxmlformats.org/officeDocument/2006/relationships/image" Target="../media/image3.gif"/><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image" Target="../media/image9.png"/><Relationship Id="rId7" Type="http://schemas.openxmlformats.org/officeDocument/2006/relationships/diagramLayout" Target="../diagrams/layout1.xml"/><Relationship Id="rId2" Type="http://schemas.openxmlformats.org/officeDocument/2006/relationships/notesSlide" Target="../notesSlides/notesSlide4.xml"/><Relationship Id="rId1" Type="http://schemas.openxmlformats.org/officeDocument/2006/relationships/slideLayout" Target="../slideLayouts/slideLayout15.xml"/><Relationship Id="rId6" Type="http://schemas.openxmlformats.org/officeDocument/2006/relationships/diagramData" Target="../diagrams/data1.xml"/><Relationship Id="rId5" Type="http://schemas.openxmlformats.org/officeDocument/2006/relationships/image" Target="../media/image4.gif"/><Relationship Id="rId10" Type="http://schemas.microsoft.com/office/2007/relationships/diagramDrawing" Target="../diagrams/drawing1.xml"/><Relationship Id="rId4" Type="http://schemas.openxmlformats.org/officeDocument/2006/relationships/image" Target="../media/image3.gif"/><Relationship Id="rId9" Type="http://schemas.openxmlformats.org/officeDocument/2006/relationships/diagramColors" Target="../diagrams/colors1.xml"/></Relationships>
</file>

<file path=ppt/slides/_rels/slide6.xml.rels><?xml version="1.0" encoding="UTF-8" standalone="yes"?>
<Relationships xmlns="http://schemas.openxmlformats.org/package/2006/relationships"><Relationship Id="rId8" Type="http://schemas.openxmlformats.org/officeDocument/2006/relationships/diagramQuickStyle" Target="../diagrams/quickStyle2.xml"/><Relationship Id="rId3" Type="http://schemas.openxmlformats.org/officeDocument/2006/relationships/image" Target="../media/image9.png"/><Relationship Id="rId7" Type="http://schemas.openxmlformats.org/officeDocument/2006/relationships/diagramLayout" Target="../diagrams/layout2.xml"/><Relationship Id="rId2" Type="http://schemas.openxmlformats.org/officeDocument/2006/relationships/notesSlide" Target="../notesSlides/notesSlide5.xml"/><Relationship Id="rId1" Type="http://schemas.openxmlformats.org/officeDocument/2006/relationships/slideLayout" Target="../slideLayouts/slideLayout16.xml"/><Relationship Id="rId6" Type="http://schemas.openxmlformats.org/officeDocument/2006/relationships/diagramData" Target="../diagrams/data2.xml"/><Relationship Id="rId5" Type="http://schemas.openxmlformats.org/officeDocument/2006/relationships/image" Target="../media/image4.gif"/><Relationship Id="rId10" Type="http://schemas.microsoft.com/office/2007/relationships/diagramDrawing" Target="../diagrams/drawing2.xml"/><Relationship Id="rId4" Type="http://schemas.openxmlformats.org/officeDocument/2006/relationships/image" Target="../media/image3.gif"/><Relationship Id="rId9" Type="http://schemas.openxmlformats.org/officeDocument/2006/relationships/diagramColors" Target="../diagrams/colors2.xml"/></Relationships>
</file>

<file path=ppt/slides/_rels/slide7.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slideLayout" Target="../slideLayouts/slideLayout17.xml"/><Relationship Id="rId3" Type="http://schemas.openxmlformats.org/officeDocument/2006/relationships/tags" Target="../tags/tag4.xml"/><Relationship Id="rId7" Type="http://schemas.openxmlformats.org/officeDocument/2006/relationships/tags" Target="../tags/tag8.xml"/><Relationship Id="rId12" Type="http://schemas.openxmlformats.org/officeDocument/2006/relationships/tags" Target="../tags/tag13.xml"/><Relationship Id="rId17" Type="http://schemas.openxmlformats.org/officeDocument/2006/relationships/image" Target="../media/image4.gif"/><Relationship Id="rId2" Type="http://schemas.openxmlformats.org/officeDocument/2006/relationships/tags" Target="../tags/tag3.xml"/><Relationship Id="rId16" Type="http://schemas.openxmlformats.org/officeDocument/2006/relationships/image" Target="../media/image3.gif"/><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tags" Target="../tags/tag12.xml"/><Relationship Id="rId5" Type="http://schemas.openxmlformats.org/officeDocument/2006/relationships/tags" Target="../tags/tag6.xml"/><Relationship Id="rId15" Type="http://schemas.openxmlformats.org/officeDocument/2006/relationships/image" Target="../media/image9.png"/><Relationship Id="rId10" Type="http://schemas.openxmlformats.org/officeDocument/2006/relationships/tags" Target="../tags/tag11.xml"/><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8.xml"/><Relationship Id="rId7" Type="http://schemas.openxmlformats.org/officeDocument/2006/relationships/image" Target="../media/image4.gif"/><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image" Target="../media/image3.gif"/><Relationship Id="rId5" Type="http://schemas.openxmlformats.org/officeDocument/2006/relationships/image" Target="../media/image9.png"/><Relationship Id="rId4"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8" Type="http://schemas.openxmlformats.org/officeDocument/2006/relationships/image" Target="../media/image4.gif"/><Relationship Id="rId3" Type="http://schemas.openxmlformats.org/officeDocument/2006/relationships/tags" Target="../tags/tag18.xml"/><Relationship Id="rId7" Type="http://schemas.openxmlformats.org/officeDocument/2006/relationships/image" Target="../media/image3.gif"/><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notesSlide" Target="../notesSlides/notesSlide8.xml"/><Relationship Id="rId5" Type="http://schemas.openxmlformats.org/officeDocument/2006/relationships/slideLayout" Target="../slideLayouts/slideLayout19.xml"/><Relationship Id="rId4" Type="http://schemas.openxmlformats.org/officeDocument/2006/relationships/tags" Target="../tags/tag19.xml"/><Relationship Id="rId9"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23528" y="239738"/>
            <a:ext cx="8424936" cy="6501630"/>
          </a:xfrm>
          <a:prstGeom prst="roundRect">
            <a:avLst>
              <a:gd name="adj" fmla="val 5089"/>
            </a:avLst>
          </a:prstGeom>
          <a:solidFill>
            <a:schemeClr val="accent1">
              <a:alpha val="1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2291762"/>
            <a:ext cx="8424936" cy="2865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3528" y="0"/>
            <a:ext cx="8424936" cy="1346174"/>
          </a:xfrm>
          <a:prstGeom prst="rect">
            <a:avLst/>
          </a:prstGeom>
        </p:spPr>
      </p:pic>
    </p:spTree>
    <p:extLst>
      <p:ext uri="{BB962C8B-B14F-4D97-AF65-F5344CB8AC3E}">
        <p14:creationId xmlns:p14="http://schemas.microsoft.com/office/powerpoint/2010/main" val="7852477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o 13"/>
          <p:cNvGrpSpPr/>
          <p:nvPr/>
        </p:nvGrpSpPr>
        <p:grpSpPr>
          <a:xfrm>
            <a:off x="-93280" y="102528"/>
            <a:ext cx="9022352" cy="6705671"/>
            <a:chOff x="-93280" y="102528"/>
            <a:chExt cx="9022352" cy="6705671"/>
          </a:xfrm>
        </p:grpSpPr>
        <p:pic>
          <p:nvPicPr>
            <p:cNvPr id="5" name="Immagine 4" descr="logo trasparente.gif"/>
            <p:cNvPicPr>
              <a:picLocks noChangeAspect="1"/>
            </p:cNvPicPr>
            <p:nvPr/>
          </p:nvPicPr>
          <p:blipFill>
            <a:blip r:embed="rId3" cstate="print"/>
            <a:stretch>
              <a:fillRect/>
            </a:stretch>
          </p:blipFill>
          <p:spPr>
            <a:xfrm>
              <a:off x="-93280" y="102528"/>
              <a:ext cx="1166161" cy="1094224"/>
            </a:xfrm>
            <a:prstGeom prst="rect">
              <a:avLst/>
            </a:prstGeom>
          </p:spPr>
        </p:pic>
        <p:pic>
          <p:nvPicPr>
            <p:cNvPr id="6" name="Immagine 5" descr="logo scr trasp.gif"/>
            <p:cNvPicPr>
              <a:picLocks noChangeAspect="1"/>
            </p:cNvPicPr>
            <p:nvPr/>
          </p:nvPicPr>
          <p:blipFill>
            <a:blip r:embed="rId4" cstate="print"/>
            <a:stretch>
              <a:fillRect/>
            </a:stretch>
          </p:blipFill>
          <p:spPr>
            <a:xfrm>
              <a:off x="5940152" y="142853"/>
              <a:ext cx="2988920" cy="336472"/>
            </a:xfrm>
            <a:prstGeom prst="rect">
              <a:avLst/>
            </a:prstGeom>
          </p:spPr>
        </p:pic>
        <p:pic>
          <p:nvPicPr>
            <p:cNvPr id="13" name="Picture 4"/>
            <p:cNvPicPr>
              <a:picLocks noChangeAspect="1" noChangeArrowheads="1"/>
            </p:cNvPicPr>
            <p:nvPr/>
          </p:nvPicPr>
          <p:blipFill>
            <a:blip r:embed="rId5" cstate="print"/>
            <a:srcRect/>
            <a:stretch>
              <a:fillRect/>
            </a:stretch>
          </p:blipFill>
          <p:spPr bwMode="auto">
            <a:xfrm>
              <a:off x="1039416" y="6360642"/>
              <a:ext cx="2524472" cy="447557"/>
            </a:xfrm>
            <a:prstGeom prst="rect">
              <a:avLst/>
            </a:prstGeom>
            <a:noFill/>
            <a:ln w="9525">
              <a:noFill/>
              <a:miter lim="800000"/>
              <a:headEnd/>
              <a:tailEnd/>
            </a:ln>
          </p:spPr>
        </p:pic>
      </p:grpSp>
      <p:sp>
        <p:nvSpPr>
          <p:cNvPr id="15" name="Titolo 2"/>
          <p:cNvSpPr txBox="1">
            <a:spLocks/>
          </p:cNvSpPr>
          <p:nvPr/>
        </p:nvSpPr>
        <p:spPr>
          <a:xfrm>
            <a:off x="1033153" y="355515"/>
            <a:ext cx="7787329" cy="1143000"/>
          </a:xfrm>
          <a:prstGeom prst="rect">
            <a:avLst/>
          </a:prstGeom>
        </p:spPr>
        <p:txBody>
          <a:bodyPr anchor="ctr">
            <a:normAutofit/>
          </a:bodyPr>
          <a:lstStyle>
            <a:lvl1pPr algn="l" rtl="0" eaLnBrk="1" fontAlgn="base" hangingPunct="1">
              <a:spcBef>
                <a:spcPct val="0"/>
              </a:spcBef>
              <a:spcAft>
                <a:spcPct val="0"/>
              </a:spcAft>
              <a:defRPr sz="4300" kern="1200">
                <a:solidFill>
                  <a:srgbClr val="11488B"/>
                </a:solidFill>
                <a:effectLst>
                  <a:outerShdw blurRad="50000" dist="30000" dir="5400000" algn="tl" rotWithShape="0">
                    <a:srgbClr val="000000">
                      <a:alpha val="30000"/>
                    </a:srgbClr>
                  </a:outerShdw>
                </a:effectLst>
                <a:latin typeface="+mj-lt"/>
                <a:ea typeface="+mj-ea"/>
                <a:cs typeface="+mj-cs"/>
              </a:defRPr>
            </a:lvl1pPr>
            <a:lvl2pPr algn="l" rtl="0" eaLnBrk="1" fontAlgn="base" hangingPunct="1">
              <a:spcBef>
                <a:spcPct val="0"/>
              </a:spcBef>
              <a:spcAft>
                <a:spcPct val="0"/>
              </a:spcAft>
              <a:defRPr sz="4300">
                <a:solidFill>
                  <a:srgbClr val="11488B"/>
                </a:solidFill>
                <a:latin typeface="Verdana" pitchFamily="34" charset="0"/>
              </a:defRPr>
            </a:lvl2pPr>
            <a:lvl3pPr algn="l" rtl="0" eaLnBrk="1" fontAlgn="base" hangingPunct="1">
              <a:spcBef>
                <a:spcPct val="0"/>
              </a:spcBef>
              <a:spcAft>
                <a:spcPct val="0"/>
              </a:spcAft>
              <a:defRPr sz="4300">
                <a:solidFill>
                  <a:srgbClr val="11488B"/>
                </a:solidFill>
                <a:latin typeface="Verdana" pitchFamily="34" charset="0"/>
              </a:defRPr>
            </a:lvl3pPr>
            <a:lvl4pPr algn="l" rtl="0" eaLnBrk="1" fontAlgn="base" hangingPunct="1">
              <a:spcBef>
                <a:spcPct val="0"/>
              </a:spcBef>
              <a:spcAft>
                <a:spcPct val="0"/>
              </a:spcAft>
              <a:defRPr sz="4300">
                <a:solidFill>
                  <a:srgbClr val="11488B"/>
                </a:solidFill>
                <a:latin typeface="Verdana" pitchFamily="34" charset="0"/>
              </a:defRPr>
            </a:lvl4pPr>
            <a:lvl5pPr algn="l" rtl="0" eaLnBrk="1" fontAlgn="base" hangingPunct="1">
              <a:spcBef>
                <a:spcPct val="0"/>
              </a:spcBef>
              <a:spcAft>
                <a:spcPct val="0"/>
              </a:spcAft>
              <a:defRPr sz="4300">
                <a:solidFill>
                  <a:srgbClr val="11488B"/>
                </a:solidFill>
                <a:latin typeface="Verdana" pitchFamily="34" charset="0"/>
              </a:defRPr>
            </a:lvl5pPr>
            <a:lvl6pPr marL="457200" algn="l" rtl="0" eaLnBrk="1" fontAlgn="base" hangingPunct="1">
              <a:spcBef>
                <a:spcPct val="0"/>
              </a:spcBef>
              <a:spcAft>
                <a:spcPct val="0"/>
              </a:spcAft>
              <a:defRPr sz="4300">
                <a:solidFill>
                  <a:srgbClr val="11488B"/>
                </a:solidFill>
                <a:latin typeface="Verdana" pitchFamily="34" charset="0"/>
              </a:defRPr>
            </a:lvl6pPr>
            <a:lvl7pPr marL="914400" algn="l" rtl="0" eaLnBrk="1" fontAlgn="base" hangingPunct="1">
              <a:spcBef>
                <a:spcPct val="0"/>
              </a:spcBef>
              <a:spcAft>
                <a:spcPct val="0"/>
              </a:spcAft>
              <a:defRPr sz="4300">
                <a:solidFill>
                  <a:srgbClr val="11488B"/>
                </a:solidFill>
                <a:latin typeface="Verdana" pitchFamily="34" charset="0"/>
              </a:defRPr>
            </a:lvl7pPr>
            <a:lvl8pPr marL="1371600" algn="l" rtl="0" eaLnBrk="1" fontAlgn="base" hangingPunct="1">
              <a:spcBef>
                <a:spcPct val="0"/>
              </a:spcBef>
              <a:spcAft>
                <a:spcPct val="0"/>
              </a:spcAft>
              <a:defRPr sz="4300">
                <a:solidFill>
                  <a:srgbClr val="11488B"/>
                </a:solidFill>
                <a:latin typeface="Verdana" pitchFamily="34" charset="0"/>
              </a:defRPr>
            </a:lvl8pPr>
            <a:lvl9pPr marL="1828800" algn="l" rtl="0" eaLnBrk="1" fontAlgn="base" hangingPunct="1">
              <a:spcBef>
                <a:spcPct val="0"/>
              </a:spcBef>
              <a:spcAft>
                <a:spcPct val="0"/>
              </a:spcAft>
              <a:defRPr sz="4300">
                <a:solidFill>
                  <a:srgbClr val="11488B"/>
                </a:solidFill>
                <a:latin typeface="Verdana" pitchFamily="34" charset="0"/>
              </a:defRPr>
            </a:lvl9pPr>
            <a:extLst/>
          </a:lstStyle>
          <a:p>
            <a:r>
              <a:rPr lang="it-IT" altLang="it-IT" sz="2200" b="1" dirty="0" smtClean="0">
                <a:effectLst/>
                <a:latin typeface="Calibri" pitchFamily="34" charset="0"/>
              </a:rPr>
              <a:t>DGS mandate</a:t>
            </a:r>
            <a:r>
              <a:rPr lang="it-IT" altLang="it-IT" sz="2200" b="1" i="1" dirty="0" smtClean="0">
                <a:effectLst/>
                <a:latin typeface="Calibri" pitchFamily="34" charset="0"/>
              </a:rPr>
              <a:t> </a:t>
            </a:r>
            <a:r>
              <a:rPr lang="it-IT" altLang="it-IT" sz="2200" b="1" dirty="0" smtClean="0">
                <a:effectLst/>
                <a:latin typeface="Calibri" pitchFamily="34" charset="0"/>
              </a:rPr>
              <a:t>in CP2 and in Directive 2014/49/EU (Art. 10) </a:t>
            </a:r>
            <a:endParaRPr lang="en-GB" altLang="it-IT" sz="2000" b="1" dirty="0">
              <a:effectLst/>
              <a:latin typeface="Calibri" pitchFamily="34" charset="0"/>
            </a:endParaRPr>
          </a:p>
        </p:txBody>
      </p:sp>
      <p:grpSp>
        <p:nvGrpSpPr>
          <p:cNvPr id="4" name="Gruppo 3"/>
          <p:cNvGrpSpPr/>
          <p:nvPr/>
        </p:nvGrpSpPr>
        <p:grpSpPr>
          <a:xfrm>
            <a:off x="1244153" y="1694101"/>
            <a:ext cx="7238335" cy="4757494"/>
            <a:chOff x="1690738" y="1694101"/>
            <a:chExt cx="7238335" cy="4757494"/>
          </a:xfrm>
        </p:grpSpPr>
        <p:grpSp>
          <p:nvGrpSpPr>
            <p:cNvPr id="56" name="Gruppo 55"/>
            <p:cNvGrpSpPr/>
            <p:nvPr/>
          </p:nvGrpSpPr>
          <p:grpSpPr>
            <a:xfrm>
              <a:off x="1690738" y="1694101"/>
              <a:ext cx="7238335" cy="4757494"/>
              <a:chOff x="1690738" y="1694101"/>
              <a:chExt cx="7238335" cy="4757494"/>
            </a:xfrm>
          </p:grpSpPr>
          <p:grpSp>
            <p:nvGrpSpPr>
              <p:cNvPr id="11" name="Gruppo 10"/>
              <p:cNvGrpSpPr/>
              <p:nvPr/>
            </p:nvGrpSpPr>
            <p:grpSpPr>
              <a:xfrm>
                <a:off x="1690738" y="1694101"/>
                <a:ext cx="1873150" cy="3247067"/>
                <a:chOff x="1690738" y="1694101"/>
                <a:chExt cx="1873150" cy="3247067"/>
              </a:xfrm>
            </p:grpSpPr>
            <p:sp>
              <p:nvSpPr>
                <p:cNvPr id="17" name="Rettangolo 16"/>
                <p:cNvSpPr/>
                <p:nvPr/>
              </p:nvSpPr>
              <p:spPr>
                <a:xfrm>
                  <a:off x="1690738" y="2564904"/>
                  <a:ext cx="1873150" cy="648072"/>
                </a:xfrm>
                <a:prstGeom prst="rect">
                  <a:avLst/>
                </a:prstGeom>
                <a:solidFill>
                  <a:schemeClr val="accent6">
                    <a:lumMod val="40000"/>
                    <a:lumOff val="6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i="1" dirty="0" err="1">
                      <a:solidFill>
                        <a:prstClr val="black"/>
                      </a:solidFill>
                      <a:latin typeface="Calibri" panose="020F0502020204030204" pitchFamily="34" charset="0"/>
                    </a:rPr>
                    <a:t>Pay</a:t>
                  </a:r>
                  <a:r>
                    <a:rPr lang="it-IT" sz="2000" b="1" i="1" dirty="0">
                      <a:solidFill>
                        <a:prstClr val="black"/>
                      </a:solidFill>
                      <a:latin typeface="Calibri" panose="020F0502020204030204" pitchFamily="34" charset="0"/>
                    </a:rPr>
                    <a:t>-box</a:t>
                  </a:r>
                  <a:r>
                    <a:rPr lang="it-IT" sz="2000" b="1" i="1" dirty="0">
                      <a:solidFill>
                        <a:prstClr val="white"/>
                      </a:solidFill>
                      <a:effectLst>
                        <a:outerShdw blurRad="38100" dist="38100" dir="2700000" algn="tl">
                          <a:srgbClr val="000000">
                            <a:alpha val="43137"/>
                          </a:srgbClr>
                        </a:outerShdw>
                      </a:effectLst>
                      <a:latin typeface="Calibri" panose="020F0502020204030204" pitchFamily="34" charset="0"/>
                    </a:rPr>
                    <a:t> </a:t>
                  </a:r>
                  <a:r>
                    <a:rPr lang="it-IT" sz="2000" b="1" i="1" dirty="0">
                      <a:solidFill>
                        <a:prstClr val="black"/>
                      </a:solidFill>
                      <a:latin typeface="Calibri" panose="020F0502020204030204" pitchFamily="34" charset="0"/>
                    </a:rPr>
                    <a:t>plus</a:t>
                  </a:r>
                </a:p>
              </p:txBody>
            </p:sp>
            <p:sp>
              <p:nvSpPr>
                <p:cNvPr id="19" name="Rettangolo 18"/>
                <p:cNvSpPr/>
                <p:nvPr/>
              </p:nvSpPr>
              <p:spPr>
                <a:xfrm>
                  <a:off x="1690738" y="4293096"/>
                  <a:ext cx="1873150" cy="648072"/>
                </a:xfrm>
                <a:prstGeom prst="rect">
                  <a:avLst/>
                </a:prstGeom>
                <a:solidFill>
                  <a:schemeClr val="accent6">
                    <a:lumMod val="40000"/>
                    <a:lumOff val="6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i="1" dirty="0" err="1">
                      <a:solidFill>
                        <a:prstClr val="black"/>
                      </a:solidFill>
                      <a:latin typeface="Calibri" panose="020F0502020204030204" pitchFamily="34" charset="0"/>
                    </a:rPr>
                    <a:t>Risk</a:t>
                  </a:r>
                  <a:r>
                    <a:rPr lang="it-IT" sz="2000" b="1" i="1" dirty="0">
                      <a:solidFill>
                        <a:prstClr val="black"/>
                      </a:solidFill>
                      <a:latin typeface="Calibri" panose="020F0502020204030204" pitchFamily="34" charset="0"/>
                    </a:rPr>
                    <a:t> </a:t>
                  </a:r>
                  <a:r>
                    <a:rPr lang="it-IT" sz="2000" b="1" i="1" dirty="0" err="1">
                      <a:solidFill>
                        <a:prstClr val="black"/>
                      </a:solidFill>
                      <a:latin typeface="Calibri" panose="020F0502020204030204" pitchFamily="34" charset="0"/>
                    </a:rPr>
                    <a:t>minimiser</a:t>
                  </a:r>
                  <a:endParaRPr lang="it-IT" sz="2000" b="1" i="1" dirty="0">
                    <a:solidFill>
                      <a:prstClr val="black"/>
                    </a:solidFill>
                    <a:latin typeface="Calibri" panose="020F0502020204030204" pitchFamily="34" charset="0"/>
                  </a:endParaRPr>
                </a:p>
              </p:txBody>
            </p:sp>
            <p:sp>
              <p:nvSpPr>
                <p:cNvPr id="18" name="Rettangolo 17"/>
                <p:cNvSpPr/>
                <p:nvPr/>
              </p:nvSpPr>
              <p:spPr>
                <a:xfrm>
                  <a:off x="1690738" y="3429000"/>
                  <a:ext cx="1857314" cy="648072"/>
                </a:xfrm>
                <a:prstGeom prst="rect">
                  <a:avLst/>
                </a:prstGeom>
                <a:solidFill>
                  <a:schemeClr val="accent6">
                    <a:lumMod val="40000"/>
                    <a:lumOff val="6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i="1" dirty="0" err="1">
                      <a:solidFill>
                        <a:prstClr val="black"/>
                      </a:solidFill>
                      <a:latin typeface="Calibri" panose="020F0502020204030204" pitchFamily="34" charset="0"/>
                    </a:rPr>
                    <a:t>Loss</a:t>
                  </a:r>
                  <a:r>
                    <a:rPr lang="it-IT" sz="2000" b="1" i="1" dirty="0">
                      <a:solidFill>
                        <a:prstClr val="black"/>
                      </a:solidFill>
                      <a:latin typeface="Calibri" panose="020F0502020204030204" pitchFamily="34" charset="0"/>
                    </a:rPr>
                    <a:t> </a:t>
                  </a:r>
                  <a:r>
                    <a:rPr lang="it-IT" sz="2000" b="1" i="1" dirty="0" err="1">
                      <a:solidFill>
                        <a:prstClr val="black"/>
                      </a:solidFill>
                      <a:latin typeface="Calibri" panose="020F0502020204030204" pitchFamily="34" charset="0"/>
                    </a:rPr>
                    <a:t>minimiser</a:t>
                  </a:r>
                  <a:endParaRPr lang="it-IT" sz="2000" b="1" i="1" dirty="0">
                    <a:solidFill>
                      <a:prstClr val="black"/>
                    </a:solidFill>
                    <a:latin typeface="Calibri" panose="020F0502020204030204" pitchFamily="34" charset="0"/>
                  </a:endParaRPr>
                </a:p>
              </p:txBody>
            </p:sp>
            <p:sp>
              <p:nvSpPr>
                <p:cNvPr id="7" name="Rettangolo 6"/>
                <p:cNvSpPr/>
                <p:nvPr/>
              </p:nvSpPr>
              <p:spPr>
                <a:xfrm>
                  <a:off x="1690738" y="1694101"/>
                  <a:ext cx="1873149" cy="648072"/>
                </a:xfrm>
                <a:prstGeom prst="rect">
                  <a:avLst/>
                </a:prstGeom>
                <a:solidFill>
                  <a:schemeClr val="accent6">
                    <a:lumMod val="40000"/>
                    <a:lumOff val="6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i="1" dirty="0" err="1" smtClean="0">
                      <a:solidFill>
                        <a:prstClr val="black"/>
                      </a:solidFill>
                      <a:latin typeface="Calibri" panose="020F0502020204030204" pitchFamily="34" charset="0"/>
                    </a:rPr>
                    <a:t>Pay</a:t>
                  </a:r>
                  <a:r>
                    <a:rPr lang="it-IT" sz="2000" b="1" i="1" dirty="0" smtClean="0">
                      <a:solidFill>
                        <a:prstClr val="black"/>
                      </a:solidFill>
                      <a:latin typeface="Calibri" panose="020F0502020204030204" pitchFamily="34" charset="0"/>
                    </a:rPr>
                    <a:t>-box</a:t>
                  </a:r>
                  <a:endParaRPr lang="it-IT" sz="2000" b="1" i="1" dirty="0">
                    <a:solidFill>
                      <a:prstClr val="black"/>
                    </a:solidFill>
                    <a:latin typeface="Calibri" panose="020F0502020204030204" pitchFamily="34" charset="0"/>
                  </a:endParaRPr>
                </a:p>
              </p:txBody>
            </p:sp>
          </p:grpSp>
          <p:grpSp>
            <p:nvGrpSpPr>
              <p:cNvPr id="55" name="Gruppo 54"/>
              <p:cNvGrpSpPr/>
              <p:nvPr/>
            </p:nvGrpSpPr>
            <p:grpSpPr>
              <a:xfrm>
                <a:off x="2500984" y="1700808"/>
                <a:ext cx="6428089" cy="4750787"/>
                <a:chOff x="2500984" y="1700808"/>
                <a:chExt cx="6428089" cy="4750787"/>
              </a:xfrm>
            </p:grpSpPr>
            <p:sp>
              <p:nvSpPr>
                <p:cNvPr id="22" name="CasellaDiTesto 21"/>
                <p:cNvSpPr txBox="1"/>
                <p:nvPr/>
              </p:nvSpPr>
              <p:spPr>
                <a:xfrm>
                  <a:off x="2500984" y="5805264"/>
                  <a:ext cx="1510350" cy="646331"/>
                </a:xfrm>
                <a:prstGeom prst="rect">
                  <a:avLst/>
                </a:prstGeom>
                <a:solidFill>
                  <a:schemeClr val="bg1"/>
                </a:solidFill>
                <a:ln w="19050">
                  <a:solidFill>
                    <a:schemeClr val="accent1"/>
                  </a:solidFill>
                </a:ln>
              </p:spPr>
              <p:txBody>
                <a:bodyPr wrap="none" rtlCol="0">
                  <a:spAutoFit/>
                </a:bodyPr>
                <a:lstStyle/>
                <a:p>
                  <a:pPr algn="ctr"/>
                  <a:r>
                    <a:rPr lang="it-IT" dirty="0" smtClean="0">
                      <a:solidFill>
                        <a:prstClr val="black"/>
                      </a:solidFill>
                      <a:latin typeface="Calibri" panose="020F0502020204030204" pitchFamily="34" charset="0"/>
                    </a:rPr>
                    <a:t>DGSD - art. 11</a:t>
                  </a:r>
                </a:p>
                <a:p>
                  <a:pPr algn="ctr"/>
                  <a:r>
                    <a:rPr lang="it-IT" b="1" dirty="0" smtClean="0">
                      <a:solidFill>
                        <a:srgbClr val="C0504D"/>
                      </a:solidFill>
                      <a:latin typeface="Calibri" panose="020F0502020204030204" pitchFamily="34" charset="0"/>
                    </a:rPr>
                    <a:t>Use of funds</a:t>
                  </a:r>
                  <a:endParaRPr lang="it-IT" b="1" dirty="0">
                    <a:solidFill>
                      <a:srgbClr val="C0504D"/>
                    </a:solidFill>
                    <a:latin typeface="Calibri" panose="020F0502020204030204" pitchFamily="34" charset="0"/>
                  </a:endParaRPr>
                </a:p>
              </p:txBody>
            </p:sp>
            <p:sp>
              <p:nvSpPr>
                <p:cNvPr id="23" name="Segnaposto contenuto 2"/>
                <p:cNvSpPr txBox="1">
                  <a:spLocks/>
                </p:cNvSpPr>
                <p:nvPr/>
              </p:nvSpPr>
              <p:spPr>
                <a:xfrm>
                  <a:off x="4211961" y="1700808"/>
                  <a:ext cx="4717112" cy="4176464"/>
                </a:xfrm>
                <a:prstGeom prst="rect">
                  <a:avLst/>
                </a:prstGeom>
                <a:ln w="19050">
                  <a:solidFill>
                    <a:schemeClr val="accent3"/>
                  </a:solidFill>
                  <a:prstDash val="solid"/>
                </a:ln>
              </p:spPr>
              <p:txBody>
                <a:bodyPr/>
                <a:lstStyle>
                  <a:lvl1pPr marL="365125" indent="-282575" algn="l" rtl="0" eaLnBrk="1" fontAlgn="base" hangingPunct="1">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1" fontAlgn="base" hangingPunct="1">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1" fontAlgn="base" hangingPunct="1">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1" fontAlgn="base" hangingPunct="1">
                    <a:spcBef>
                      <a:spcPct val="20000"/>
                    </a:spcBef>
                    <a:spcAft>
                      <a:spcPct val="0"/>
                    </a:spcAft>
                    <a:buClr>
                      <a:srgbClr val="9BBB59"/>
                    </a:buClr>
                    <a:buFont typeface="Wingdings 2" pitchFamily="18" charset="2"/>
                    <a:buChar char=""/>
                    <a:defRPr sz="2000" kern="1200">
                      <a:solidFill>
                        <a:schemeClr val="tx1"/>
                      </a:solidFill>
                      <a:latin typeface="+mn-lt"/>
                      <a:ea typeface="+mn-ea"/>
                      <a:cs typeface="+mn-cs"/>
                    </a:defRPr>
                  </a:lvl4pPr>
                  <a:lvl5pPr marL="1296988" indent="-182563" algn="l" rtl="0" eaLnBrk="1" fontAlgn="base" hangingPunct="1">
                    <a:spcBef>
                      <a:spcPct val="20000"/>
                    </a:spcBef>
                    <a:spcAft>
                      <a:spcPct val="0"/>
                    </a:spcAft>
                    <a:buClr>
                      <a:srgbClr val="8064A2"/>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285750" indent="-285750" eaLnBrk="0" hangingPunct="0">
                    <a:spcBef>
                      <a:spcPts val="1200"/>
                    </a:spcBef>
                    <a:buClr>
                      <a:srgbClr val="4F81BD"/>
                    </a:buClr>
                    <a:buFont typeface="Wingdings" panose="05000000000000000000" pitchFamily="2" charset="2"/>
                    <a:buChar char="§"/>
                    <a:defRPr/>
                  </a:pPr>
                  <a:r>
                    <a:rPr lang="en-GB" sz="1800" u="sng" dirty="0" smtClean="0">
                      <a:solidFill>
                        <a:prstClr val="black"/>
                      </a:solidFill>
                      <a:latin typeface="Calibri" panose="020F0502020204030204" pitchFamily="34" charset="0"/>
                    </a:rPr>
                    <a:t>Paragraph 1 </a:t>
                  </a:r>
                  <a:r>
                    <a:rPr lang="en-GB" sz="1800" dirty="0" smtClean="0">
                      <a:solidFill>
                        <a:prstClr val="black"/>
                      </a:solidFill>
                      <a:latin typeface="Calibri" panose="020F0502020204030204" pitchFamily="34" charset="0"/>
                      <a:sym typeface="Wingdings" panose="05000000000000000000" pitchFamily="2" charset="2"/>
                    </a:rPr>
                    <a:t> </a:t>
                  </a:r>
                  <a:r>
                    <a:rPr lang="en-US" sz="1800" b="1" dirty="0" smtClean="0">
                      <a:solidFill>
                        <a:srgbClr val="C0504D"/>
                      </a:solidFill>
                      <a:latin typeface="Calibri" panose="020F0502020204030204" pitchFamily="34" charset="0"/>
                    </a:rPr>
                    <a:t>repay depositors</a:t>
                  </a:r>
                  <a:r>
                    <a:rPr lang="en-US" sz="1800" dirty="0" smtClean="0">
                      <a:solidFill>
                        <a:prstClr val="black"/>
                      </a:solidFill>
                      <a:latin typeface="Calibri" panose="020F0502020204030204" pitchFamily="34" charset="0"/>
                    </a:rPr>
                    <a:t>;</a:t>
                  </a:r>
                </a:p>
                <a:p>
                  <a:pPr marL="285750" indent="-285750" eaLnBrk="0" hangingPunct="0">
                    <a:spcBef>
                      <a:spcPts val="1200"/>
                    </a:spcBef>
                    <a:buClr>
                      <a:srgbClr val="4F81BD"/>
                    </a:buClr>
                    <a:buFont typeface="Wingdings" panose="05000000000000000000" pitchFamily="2" charset="2"/>
                    <a:buChar char="§"/>
                    <a:defRPr/>
                  </a:pPr>
                  <a:r>
                    <a:rPr lang="en-US" sz="1800" u="sng" dirty="0" smtClean="0">
                      <a:solidFill>
                        <a:prstClr val="black"/>
                      </a:solidFill>
                      <a:latin typeface="Calibri" panose="020F0502020204030204" pitchFamily="34" charset="0"/>
                    </a:rPr>
                    <a:t>Paragraph 2 </a:t>
                  </a:r>
                  <a:r>
                    <a:rPr lang="en-US" sz="1800" dirty="0" smtClean="0">
                      <a:solidFill>
                        <a:prstClr val="black"/>
                      </a:solidFill>
                      <a:latin typeface="Calibri" panose="020F0502020204030204" pitchFamily="34" charset="0"/>
                      <a:sym typeface="Wingdings" panose="05000000000000000000" pitchFamily="2" charset="2"/>
                    </a:rPr>
                    <a:t> </a:t>
                  </a:r>
                  <a:r>
                    <a:rPr lang="en-US" sz="1800" b="1" dirty="0" smtClean="0">
                      <a:solidFill>
                        <a:srgbClr val="C0504D"/>
                      </a:solidFill>
                      <a:latin typeface="Calibri" panose="020F0502020204030204" pitchFamily="34" charset="0"/>
                    </a:rPr>
                    <a:t>finance </a:t>
                  </a:r>
                  <a:r>
                    <a:rPr lang="en-US" sz="1800" b="1" dirty="0">
                      <a:solidFill>
                        <a:srgbClr val="C0504D"/>
                      </a:solidFill>
                      <a:latin typeface="Calibri" panose="020F0502020204030204" pitchFamily="34" charset="0"/>
                    </a:rPr>
                    <a:t>the resolution </a:t>
                  </a:r>
                  <a:endParaRPr lang="en-US" sz="1800" b="1" dirty="0" smtClean="0">
                    <a:solidFill>
                      <a:srgbClr val="C0504D"/>
                    </a:solidFill>
                    <a:latin typeface="Calibri" panose="020F0502020204030204" pitchFamily="34" charset="0"/>
                  </a:endParaRPr>
                </a:p>
                <a:p>
                  <a:pPr marL="285750" indent="-285750" eaLnBrk="0" hangingPunct="0">
                    <a:spcBef>
                      <a:spcPts val="1200"/>
                    </a:spcBef>
                    <a:buClr>
                      <a:srgbClr val="4F81BD"/>
                    </a:buClr>
                    <a:buFont typeface="Wingdings" panose="05000000000000000000" pitchFamily="2" charset="2"/>
                    <a:buChar char="§"/>
                    <a:defRPr/>
                  </a:pPr>
                  <a:r>
                    <a:rPr lang="en-US" sz="1800" u="sng" dirty="0" smtClean="0">
                      <a:solidFill>
                        <a:prstClr val="black"/>
                      </a:solidFill>
                      <a:latin typeface="Calibri" panose="020F0502020204030204" pitchFamily="34" charset="0"/>
                    </a:rPr>
                    <a:t>Paragraph 3 </a:t>
                  </a:r>
                  <a:r>
                    <a:rPr lang="en-US" sz="1800" dirty="0" smtClean="0">
                      <a:solidFill>
                        <a:prstClr val="black"/>
                      </a:solidFill>
                      <a:latin typeface="Calibri" panose="020F0502020204030204" pitchFamily="34" charset="0"/>
                      <a:sym typeface="Wingdings" panose="05000000000000000000" pitchFamily="2" charset="2"/>
                    </a:rPr>
                    <a:t> </a:t>
                  </a:r>
                  <a:r>
                    <a:rPr lang="en-US" sz="1800" dirty="0" smtClean="0">
                      <a:solidFill>
                        <a:prstClr val="black"/>
                      </a:solidFill>
                      <a:latin typeface="Calibri" panose="020F0502020204030204" pitchFamily="34" charset="0"/>
                    </a:rPr>
                    <a:t>for </a:t>
                  </a:r>
                  <a:r>
                    <a:rPr lang="en-US" sz="1800" b="1" dirty="0">
                      <a:solidFill>
                        <a:srgbClr val="C0504D"/>
                      </a:solidFill>
                      <a:latin typeface="Calibri" panose="020F0502020204030204" pitchFamily="34" charset="0"/>
                    </a:rPr>
                    <a:t>alternative measures </a:t>
                  </a:r>
                  <a:r>
                    <a:rPr lang="en-US" sz="1800" dirty="0" smtClean="0">
                      <a:solidFill>
                        <a:prstClr val="black"/>
                      </a:solidFill>
                      <a:latin typeface="Calibri" panose="020F0502020204030204" pitchFamily="34" charset="0"/>
                    </a:rPr>
                    <a:t>to </a:t>
                  </a:r>
                  <a:r>
                    <a:rPr lang="en-US" sz="1800" dirty="0">
                      <a:solidFill>
                        <a:prstClr val="black"/>
                      </a:solidFill>
                      <a:latin typeface="Calibri" panose="020F0502020204030204" pitchFamily="34" charset="0"/>
                    </a:rPr>
                    <a:t>prevent the </a:t>
                  </a:r>
                  <a:r>
                    <a:rPr lang="en-US" sz="1800" dirty="0" smtClean="0">
                      <a:solidFill>
                        <a:prstClr val="black"/>
                      </a:solidFill>
                      <a:latin typeface="Calibri" panose="020F0502020204030204" pitchFamily="34" charset="0"/>
                    </a:rPr>
                    <a:t>failure; </a:t>
                  </a:r>
                </a:p>
                <a:p>
                  <a:pPr marL="285750" indent="-285750" eaLnBrk="0" hangingPunct="0">
                    <a:spcBef>
                      <a:spcPts val="1200"/>
                    </a:spcBef>
                    <a:buClr>
                      <a:srgbClr val="4F81BD"/>
                    </a:buClr>
                    <a:buFont typeface="Wingdings" panose="05000000000000000000" pitchFamily="2" charset="2"/>
                    <a:buChar char="§"/>
                    <a:defRPr/>
                  </a:pPr>
                  <a:r>
                    <a:rPr lang="en-US" sz="1800" u="sng" dirty="0" smtClean="0">
                      <a:solidFill>
                        <a:prstClr val="black"/>
                      </a:solidFill>
                      <a:latin typeface="Calibri" panose="020F0502020204030204" pitchFamily="34" charset="0"/>
                    </a:rPr>
                    <a:t>Paragraph 6 </a:t>
                  </a:r>
                  <a:r>
                    <a:rPr lang="en-US" sz="1800" dirty="0" smtClean="0">
                      <a:solidFill>
                        <a:prstClr val="black"/>
                      </a:solidFill>
                      <a:latin typeface="Calibri" panose="020F0502020204030204" pitchFamily="34" charset="0"/>
                      <a:sym typeface="Wingdings" panose="05000000000000000000" pitchFamily="2" charset="2"/>
                    </a:rPr>
                    <a:t> </a:t>
                  </a:r>
                  <a:r>
                    <a:rPr lang="en-US" sz="1800" dirty="0" smtClean="0">
                      <a:solidFill>
                        <a:prstClr val="black"/>
                      </a:solidFill>
                      <a:latin typeface="Calibri" panose="020F0502020204030204" pitchFamily="34" charset="0"/>
                    </a:rPr>
                    <a:t> to </a:t>
                  </a:r>
                  <a:r>
                    <a:rPr lang="en-US" sz="1800" dirty="0">
                      <a:solidFill>
                        <a:prstClr val="black"/>
                      </a:solidFill>
                      <a:latin typeface="Calibri" panose="020F0502020204030204" pitchFamily="34" charset="0"/>
                    </a:rPr>
                    <a:t>finance measures to preserve the access of depositors to covered deposits, including </a:t>
                  </a:r>
                  <a:r>
                    <a:rPr lang="en-US" sz="1800" b="1" dirty="0">
                      <a:solidFill>
                        <a:srgbClr val="C0504D"/>
                      </a:solidFill>
                      <a:latin typeface="Calibri" panose="020F0502020204030204" pitchFamily="34" charset="0"/>
                    </a:rPr>
                    <a:t>transfer of assets and liabilities </a:t>
                  </a:r>
                  <a:r>
                    <a:rPr lang="en-US" sz="1800" dirty="0">
                      <a:solidFill>
                        <a:prstClr val="black"/>
                      </a:solidFill>
                      <a:latin typeface="Calibri" panose="020F0502020204030204" pitchFamily="34" charset="0"/>
                    </a:rPr>
                    <a:t>and </a:t>
                  </a:r>
                  <a:r>
                    <a:rPr lang="en-US" sz="1800" b="1" dirty="0">
                      <a:solidFill>
                        <a:srgbClr val="C0504D"/>
                      </a:solidFill>
                      <a:latin typeface="Calibri" panose="020F0502020204030204" pitchFamily="34" charset="0"/>
                    </a:rPr>
                    <a:t>deposit book transfer</a:t>
                  </a:r>
                  <a:r>
                    <a:rPr lang="en-US" sz="1800" dirty="0">
                      <a:solidFill>
                        <a:prstClr val="black"/>
                      </a:solidFill>
                      <a:latin typeface="Calibri" panose="020F0502020204030204" pitchFamily="34" charset="0"/>
                    </a:rPr>
                    <a:t>, in the context of national insolvency proceedings, provided that the costs borne by the DGS do not exceed the net amount </a:t>
                  </a:r>
                  <a:r>
                    <a:rPr lang="en-US" sz="1800" dirty="0" smtClean="0">
                      <a:solidFill>
                        <a:prstClr val="black"/>
                      </a:solidFill>
                      <a:latin typeface="Calibri" panose="020F0502020204030204" pitchFamily="34" charset="0"/>
                    </a:rPr>
                    <a:t>for compensating </a:t>
                  </a:r>
                  <a:r>
                    <a:rPr lang="en-US" sz="1800" dirty="0">
                      <a:solidFill>
                        <a:prstClr val="black"/>
                      </a:solidFill>
                      <a:latin typeface="Calibri" panose="020F0502020204030204" pitchFamily="34" charset="0"/>
                    </a:rPr>
                    <a:t>covered </a:t>
                  </a:r>
                  <a:r>
                    <a:rPr lang="en-US" sz="1800" dirty="0" smtClean="0">
                      <a:solidFill>
                        <a:prstClr val="black"/>
                      </a:solidFill>
                      <a:latin typeface="Calibri" panose="020F0502020204030204" pitchFamily="34" charset="0"/>
                    </a:rPr>
                    <a:t>depositors.</a:t>
                  </a:r>
                  <a:endParaRPr lang="en-GB" sz="1800" dirty="0">
                    <a:solidFill>
                      <a:prstClr val="black"/>
                    </a:solidFill>
                    <a:latin typeface="Calibri" panose="020F0502020204030204" pitchFamily="34" charset="0"/>
                  </a:endParaRPr>
                </a:p>
              </p:txBody>
            </p:sp>
            <p:sp>
              <p:nvSpPr>
                <p:cNvPr id="24" name="Freccia circolare in su 23"/>
                <p:cNvSpPr/>
                <p:nvPr/>
              </p:nvSpPr>
              <p:spPr>
                <a:xfrm rot="18672138">
                  <a:off x="3278343" y="5136779"/>
                  <a:ext cx="1634483" cy="432048"/>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prstClr val="black"/>
                    </a:solidFill>
                  </a:endParaRPr>
                </a:p>
              </p:txBody>
            </p:sp>
          </p:grpSp>
          <p:cxnSp>
            <p:nvCxnSpPr>
              <p:cNvPr id="26" name="Connettore 2 25"/>
              <p:cNvCxnSpPr/>
              <p:nvPr/>
            </p:nvCxnSpPr>
            <p:spPr>
              <a:xfrm flipH="1">
                <a:off x="3131841" y="1916832"/>
                <a:ext cx="1368151" cy="101305"/>
              </a:xfrm>
              <a:prstGeom prst="straightConnector1">
                <a:avLst/>
              </a:prstGeom>
              <a:ln w="28575">
                <a:solidFill>
                  <a:schemeClr val="accent6"/>
                </a:solidFill>
                <a:tailEnd type="arrow"/>
              </a:ln>
            </p:spPr>
            <p:style>
              <a:lnRef idx="1">
                <a:schemeClr val="accent1"/>
              </a:lnRef>
              <a:fillRef idx="0">
                <a:schemeClr val="accent1"/>
              </a:fillRef>
              <a:effectRef idx="0">
                <a:schemeClr val="accent1"/>
              </a:effectRef>
              <a:fontRef idx="minor">
                <a:schemeClr val="tx1"/>
              </a:fontRef>
            </p:style>
          </p:cxnSp>
          <p:grpSp>
            <p:nvGrpSpPr>
              <p:cNvPr id="39" name="Gruppo 38"/>
              <p:cNvGrpSpPr/>
              <p:nvPr/>
            </p:nvGrpSpPr>
            <p:grpSpPr>
              <a:xfrm>
                <a:off x="3394718" y="1916832"/>
                <a:ext cx="1105274" cy="1728192"/>
                <a:chOff x="3394718" y="1916832"/>
                <a:chExt cx="1105274" cy="1728192"/>
              </a:xfrm>
            </p:grpSpPr>
            <p:cxnSp>
              <p:nvCxnSpPr>
                <p:cNvPr id="29" name="Connettore 2 28"/>
                <p:cNvCxnSpPr/>
                <p:nvPr/>
              </p:nvCxnSpPr>
              <p:spPr>
                <a:xfrm flipH="1">
                  <a:off x="3394718" y="1916832"/>
                  <a:ext cx="1105274" cy="972108"/>
                </a:xfrm>
                <a:prstGeom prst="straightConnector1">
                  <a:avLst/>
                </a:prstGeom>
                <a:ln w="28575">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32" name="Connettore 2 31"/>
                <p:cNvCxnSpPr/>
                <p:nvPr/>
              </p:nvCxnSpPr>
              <p:spPr>
                <a:xfrm flipH="1">
                  <a:off x="3394718" y="2342173"/>
                  <a:ext cx="1105274" cy="699167"/>
                </a:xfrm>
                <a:prstGeom prst="straightConnector1">
                  <a:avLst/>
                </a:prstGeom>
                <a:ln w="28575">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35" name="Connettore 2 34"/>
                <p:cNvCxnSpPr/>
                <p:nvPr/>
              </p:nvCxnSpPr>
              <p:spPr>
                <a:xfrm flipH="1" flipV="1">
                  <a:off x="3394718" y="3041340"/>
                  <a:ext cx="1105274" cy="603684"/>
                </a:xfrm>
                <a:prstGeom prst="straightConnector1">
                  <a:avLst/>
                </a:prstGeom>
                <a:ln w="28575">
                  <a:solidFill>
                    <a:schemeClr val="accent2"/>
                  </a:solidFill>
                  <a:tailEnd type="arrow"/>
                </a:ln>
              </p:spPr>
              <p:style>
                <a:lnRef idx="1">
                  <a:schemeClr val="accent1"/>
                </a:lnRef>
                <a:fillRef idx="0">
                  <a:schemeClr val="accent1"/>
                </a:fillRef>
                <a:effectRef idx="0">
                  <a:schemeClr val="accent1"/>
                </a:effectRef>
                <a:fontRef idx="minor">
                  <a:schemeClr val="tx1"/>
                </a:fontRef>
              </p:style>
            </p:cxnSp>
          </p:grpSp>
          <p:grpSp>
            <p:nvGrpSpPr>
              <p:cNvPr id="54" name="Gruppo 53"/>
              <p:cNvGrpSpPr/>
              <p:nvPr/>
            </p:nvGrpSpPr>
            <p:grpSpPr>
              <a:xfrm>
                <a:off x="3394718" y="1916832"/>
                <a:ext cx="1122044" cy="2088232"/>
                <a:chOff x="3394718" y="1916832"/>
                <a:chExt cx="1122044" cy="2088232"/>
              </a:xfrm>
            </p:grpSpPr>
            <p:cxnSp>
              <p:nvCxnSpPr>
                <p:cNvPr id="40" name="Connettore 2 39"/>
                <p:cNvCxnSpPr/>
                <p:nvPr/>
              </p:nvCxnSpPr>
              <p:spPr>
                <a:xfrm flipH="1">
                  <a:off x="3394718" y="1916832"/>
                  <a:ext cx="1105274" cy="1836204"/>
                </a:xfrm>
                <a:prstGeom prst="straightConnector1">
                  <a:avLst/>
                </a:prstGeom>
                <a:ln w="28575">
                  <a:solidFill>
                    <a:schemeClr val="accent5"/>
                  </a:solidFill>
                  <a:tailEnd type="arrow"/>
                </a:ln>
              </p:spPr>
              <p:style>
                <a:lnRef idx="1">
                  <a:schemeClr val="accent1"/>
                </a:lnRef>
                <a:fillRef idx="0">
                  <a:schemeClr val="accent1"/>
                </a:fillRef>
                <a:effectRef idx="0">
                  <a:schemeClr val="accent1"/>
                </a:effectRef>
                <a:fontRef idx="minor">
                  <a:schemeClr val="tx1"/>
                </a:fontRef>
              </p:style>
            </p:cxnSp>
            <p:cxnSp>
              <p:nvCxnSpPr>
                <p:cNvPr id="43" name="Connettore 2 42"/>
                <p:cNvCxnSpPr/>
                <p:nvPr/>
              </p:nvCxnSpPr>
              <p:spPr>
                <a:xfrm flipH="1">
                  <a:off x="3394718" y="2342173"/>
                  <a:ext cx="1105274" cy="1563263"/>
                </a:xfrm>
                <a:prstGeom prst="straightConnector1">
                  <a:avLst/>
                </a:prstGeom>
                <a:ln w="28575">
                  <a:solidFill>
                    <a:schemeClr val="accent5"/>
                  </a:solidFill>
                  <a:tailEnd type="arrow"/>
                </a:ln>
              </p:spPr>
              <p:style>
                <a:lnRef idx="1">
                  <a:schemeClr val="accent1"/>
                </a:lnRef>
                <a:fillRef idx="0">
                  <a:schemeClr val="accent1"/>
                </a:fillRef>
                <a:effectRef idx="0">
                  <a:schemeClr val="accent1"/>
                </a:effectRef>
                <a:fontRef idx="minor">
                  <a:schemeClr val="tx1"/>
                </a:fontRef>
              </p:style>
            </p:cxnSp>
            <p:cxnSp>
              <p:nvCxnSpPr>
                <p:cNvPr id="49" name="Connettore 2 48"/>
                <p:cNvCxnSpPr/>
                <p:nvPr/>
              </p:nvCxnSpPr>
              <p:spPr>
                <a:xfrm flipH="1">
                  <a:off x="3547118" y="2888940"/>
                  <a:ext cx="952874" cy="1016496"/>
                </a:xfrm>
                <a:prstGeom prst="straightConnector1">
                  <a:avLst/>
                </a:prstGeom>
                <a:ln w="28575">
                  <a:solidFill>
                    <a:schemeClr val="accent5"/>
                  </a:solidFill>
                  <a:tailEnd type="arrow"/>
                </a:ln>
              </p:spPr>
              <p:style>
                <a:lnRef idx="1">
                  <a:schemeClr val="accent1"/>
                </a:lnRef>
                <a:fillRef idx="0">
                  <a:schemeClr val="accent1"/>
                </a:fillRef>
                <a:effectRef idx="0">
                  <a:schemeClr val="accent1"/>
                </a:effectRef>
                <a:fontRef idx="minor">
                  <a:schemeClr val="tx1"/>
                </a:fontRef>
              </p:style>
            </p:cxnSp>
            <p:cxnSp>
              <p:nvCxnSpPr>
                <p:cNvPr id="52" name="Connettore 2 51"/>
                <p:cNvCxnSpPr/>
                <p:nvPr/>
              </p:nvCxnSpPr>
              <p:spPr>
                <a:xfrm flipH="1">
                  <a:off x="3547118" y="3645452"/>
                  <a:ext cx="969644" cy="359612"/>
                </a:xfrm>
                <a:prstGeom prst="straightConnector1">
                  <a:avLst/>
                </a:prstGeom>
                <a:ln w="28575">
                  <a:solidFill>
                    <a:schemeClr val="accent5"/>
                  </a:solidFill>
                  <a:tailEnd type="arrow"/>
                </a:ln>
              </p:spPr>
              <p:style>
                <a:lnRef idx="1">
                  <a:schemeClr val="accent1"/>
                </a:lnRef>
                <a:fillRef idx="0">
                  <a:schemeClr val="accent1"/>
                </a:fillRef>
                <a:effectRef idx="0">
                  <a:schemeClr val="accent1"/>
                </a:effectRef>
                <a:fontRef idx="minor">
                  <a:schemeClr val="tx1"/>
                </a:fontRef>
              </p:style>
            </p:cxnSp>
          </p:grpSp>
        </p:grpSp>
        <p:sp>
          <p:nvSpPr>
            <p:cNvPr id="8" name="Freccia in giù 7"/>
            <p:cNvSpPr/>
            <p:nvPr/>
          </p:nvSpPr>
          <p:spPr>
            <a:xfrm>
              <a:off x="2484901" y="2342173"/>
              <a:ext cx="326132" cy="294739"/>
            </a:xfrm>
            <a:prstGeom prst="downArrow">
              <a:avLst/>
            </a:prstGeom>
            <a:solidFill>
              <a:schemeClr val="accent3">
                <a:lumMod val="20000"/>
                <a:lumOff val="80000"/>
              </a:schemeClr>
            </a:solidFill>
            <a:ln>
              <a:solidFill>
                <a:schemeClr val="tx2">
                  <a:lumMod val="60000"/>
                  <a:lumOff val="40000"/>
                </a:schemeClr>
              </a:solidFill>
            </a:ln>
            <a:effectLst>
              <a:glow rad="635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prstClr val="white"/>
                </a:solidFill>
              </a:endParaRPr>
            </a:p>
          </p:txBody>
        </p:sp>
        <p:sp>
          <p:nvSpPr>
            <p:cNvPr id="20" name="Freccia in giù 19"/>
            <p:cNvSpPr/>
            <p:nvPr/>
          </p:nvSpPr>
          <p:spPr>
            <a:xfrm>
              <a:off x="2484901" y="3212976"/>
              <a:ext cx="326132" cy="294739"/>
            </a:xfrm>
            <a:prstGeom prst="downArrow">
              <a:avLst/>
            </a:prstGeom>
            <a:solidFill>
              <a:schemeClr val="accent3">
                <a:lumMod val="20000"/>
                <a:lumOff val="80000"/>
              </a:schemeClr>
            </a:solidFill>
            <a:ln>
              <a:solidFill>
                <a:schemeClr val="tx2">
                  <a:lumMod val="60000"/>
                  <a:lumOff val="40000"/>
                </a:schemeClr>
              </a:solidFill>
            </a:ln>
            <a:effectLst>
              <a:glow rad="635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prstClr val="white"/>
                </a:solidFill>
              </a:endParaRPr>
            </a:p>
          </p:txBody>
        </p:sp>
        <p:sp>
          <p:nvSpPr>
            <p:cNvPr id="21" name="Freccia in giù 20"/>
            <p:cNvSpPr/>
            <p:nvPr/>
          </p:nvSpPr>
          <p:spPr>
            <a:xfrm>
              <a:off x="2464247" y="4077072"/>
              <a:ext cx="326132" cy="294739"/>
            </a:xfrm>
            <a:prstGeom prst="downArrow">
              <a:avLst/>
            </a:prstGeom>
            <a:solidFill>
              <a:schemeClr val="accent3">
                <a:lumMod val="20000"/>
                <a:lumOff val="80000"/>
              </a:schemeClr>
            </a:solidFill>
            <a:ln>
              <a:solidFill>
                <a:schemeClr val="tx2">
                  <a:lumMod val="60000"/>
                  <a:lumOff val="40000"/>
                </a:schemeClr>
              </a:solidFill>
            </a:ln>
            <a:effectLst>
              <a:glow rad="635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prstClr val="white"/>
                </a:solidFill>
              </a:endParaRPr>
            </a:p>
          </p:txBody>
        </p:sp>
      </p:grpSp>
    </p:spTree>
    <p:extLst>
      <p:ext uri="{BB962C8B-B14F-4D97-AF65-F5344CB8AC3E}">
        <p14:creationId xmlns:p14="http://schemas.microsoft.com/office/powerpoint/2010/main" val="8251001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 name="Picture 4"/>
          <p:cNvPicPr>
            <a:picLocks noChangeAspect="1" noChangeArrowheads="1"/>
          </p:cNvPicPr>
          <p:nvPr/>
        </p:nvPicPr>
        <p:blipFill>
          <a:blip r:embed="rId3" cstate="print"/>
          <a:srcRect/>
          <a:stretch>
            <a:fillRect/>
          </a:stretch>
        </p:blipFill>
        <p:spPr bwMode="auto">
          <a:xfrm>
            <a:off x="1039417" y="6360804"/>
            <a:ext cx="2524472" cy="447557"/>
          </a:xfrm>
          <a:prstGeom prst="rect">
            <a:avLst/>
          </a:prstGeom>
          <a:noFill/>
          <a:ln w="9525">
            <a:noFill/>
            <a:miter lim="800000"/>
            <a:headEnd/>
            <a:tailEnd/>
          </a:ln>
        </p:spPr>
      </p:pic>
      <p:grpSp>
        <p:nvGrpSpPr>
          <p:cNvPr id="41" name="Gruppo 40"/>
          <p:cNvGrpSpPr/>
          <p:nvPr/>
        </p:nvGrpSpPr>
        <p:grpSpPr>
          <a:xfrm>
            <a:off x="-93280" y="102528"/>
            <a:ext cx="9022352" cy="1094224"/>
            <a:chOff x="-93280" y="102528"/>
            <a:chExt cx="9022352" cy="1094224"/>
          </a:xfrm>
        </p:grpSpPr>
        <p:pic>
          <p:nvPicPr>
            <p:cNvPr id="42" name="Immagine 41" descr="logo trasparente.gif"/>
            <p:cNvPicPr>
              <a:picLocks noChangeAspect="1"/>
            </p:cNvPicPr>
            <p:nvPr/>
          </p:nvPicPr>
          <p:blipFill>
            <a:blip r:embed="rId4" cstate="print"/>
            <a:stretch>
              <a:fillRect/>
            </a:stretch>
          </p:blipFill>
          <p:spPr>
            <a:xfrm>
              <a:off x="-93280" y="102528"/>
              <a:ext cx="1166161" cy="1094224"/>
            </a:xfrm>
            <a:prstGeom prst="rect">
              <a:avLst/>
            </a:prstGeom>
          </p:spPr>
        </p:pic>
        <p:pic>
          <p:nvPicPr>
            <p:cNvPr id="43" name="Immagine 42" descr="logo scr trasp.gif"/>
            <p:cNvPicPr>
              <a:picLocks noChangeAspect="1"/>
            </p:cNvPicPr>
            <p:nvPr/>
          </p:nvPicPr>
          <p:blipFill>
            <a:blip r:embed="rId5" cstate="print"/>
            <a:stretch>
              <a:fillRect/>
            </a:stretch>
          </p:blipFill>
          <p:spPr>
            <a:xfrm>
              <a:off x="5940152" y="142853"/>
              <a:ext cx="2988920" cy="336472"/>
            </a:xfrm>
            <a:prstGeom prst="rect">
              <a:avLst/>
            </a:prstGeom>
          </p:spPr>
        </p:pic>
      </p:grpSp>
      <p:sp>
        <p:nvSpPr>
          <p:cNvPr id="17" name="Titolo 2"/>
          <p:cNvSpPr>
            <a:spLocks noGrp="1"/>
          </p:cNvSpPr>
          <p:nvPr>
            <p:ph type="title"/>
          </p:nvPr>
        </p:nvSpPr>
        <p:spPr>
          <a:xfrm>
            <a:off x="1435101" y="274638"/>
            <a:ext cx="7499350" cy="1143000"/>
          </a:xfrm>
        </p:spPr>
        <p:txBody>
          <a:bodyPr>
            <a:normAutofit/>
          </a:bodyPr>
          <a:lstStyle/>
          <a:p>
            <a:r>
              <a:rPr lang="en-US" sz="2000" dirty="0" smtClean="0"/>
              <a:t>Financing resolution in the EU framework</a:t>
            </a:r>
            <a:endParaRPr lang="en-US" altLang="it-IT" sz="2000" i="1" dirty="0"/>
          </a:p>
        </p:txBody>
      </p:sp>
      <p:grpSp>
        <p:nvGrpSpPr>
          <p:cNvPr id="4" name="Gruppo 3"/>
          <p:cNvGrpSpPr/>
          <p:nvPr/>
        </p:nvGrpSpPr>
        <p:grpSpPr>
          <a:xfrm>
            <a:off x="1384626" y="1451792"/>
            <a:ext cx="7068767" cy="2304328"/>
            <a:chOff x="2411760" y="1635517"/>
            <a:chExt cx="7068767" cy="2304328"/>
          </a:xfrm>
        </p:grpSpPr>
        <p:sp>
          <p:nvSpPr>
            <p:cNvPr id="18" name="CasellaDiTesto 17"/>
            <p:cNvSpPr txBox="1"/>
            <p:nvPr/>
          </p:nvSpPr>
          <p:spPr>
            <a:xfrm>
              <a:off x="3901094" y="2412215"/>
              <a:ext cx="1584176" cy="584775"/>
            </a:xfrm>
            <a:prstGeom prst="rect">
              <a:avLst/>
            </a:prstGeom>
            <a:solidFill>
              <a:schemeClr val="accent5">
                <a:lumMod val="40000"/>
                <a:lumOff val="60000"/>
              </a:schemeClr>
            </a:solidFill>
            <a:ln>
              <a:solidFill>
                <a:schemeClr val="accent2"/>
              </a:solidFill>
            </a:ln>
          </p:spPr>
          <p:txBody>
            <a:bodyPr wrap="square" rtlCol="0">
              <a:spAutoFit/>
            </a:bodyPr>
            <a:lstStyle/>
            <a:p>
              <a:pPr algn="ctr"/>
              <a:r>
                <a:rPr lang="en-US" sz="1600" dirty="0" smtClean="0">
                  <a:solidFill>
                    <a:prstClr val="black"/>
                  </a:solidFill>
                  <a:latin typeface="Calibri" panose="020F0502020204030204" pitchFamily="34" charset="0"/>
                </a:rPr>
                <a:t>Private resources</a:t>
              </a:r>
              <a:endParaRPr lang="en-US" sz="1600" dirty="0">
                <a:solidFill>
                  <a:prstClr val="black"/>
                </a:solidFill>
                <a:latin typeface="Calibri" panose="020F0502020204030204" pitchFamily="34" charset="0"/>
              </a:endParaRPr>
            </a:p>
          </p:txBody>
        </p:sp>
        <p:sp>
          <p:nvSpPr>
            <p:cNvPr id="19" name="CasellaDiTesto 18"/>
            <p:cNvSpPr txBox="1"/>
            <p:nvPr/>
          </p:nvSpPr>
          <p:spPr>
            <a:xfrm>
              <a:off x="2411760" y="1668509"/>
              <a:ext cx="4536504" cy="338554"/>
            </a:xfrm>
            <a:prstGeom prst="rect">
              <a:avLst/>
            </a:prstGeom>
            <a:solidFill>
              <a:schemeClr val="accent3">
                <a:lumMod val="40000"/>
                <a:lumOff val="60000"/>
              </a:schemeClr>
            </a:solidFill>
            <a:ln w="19050">
              <a:solidFill>
                <a:schemeClr val="accent3">
                  <a:lumMod val="75000"/>
                </a:schemeClr>
              </a:solidFill>
            </a:ln>
          </p:spPr>
          <p:txBody>
            <a:bodyPr wrap="square" rtlCol="0">
              <a:spAutoFit/>
            </a:bodyPr>
            <a:lstStyle/>
            <a:p>
              <a:pPr algn="ctr"/>
              <a:r>
                <a:rPr lang="en-US" sz="1600" dirty="0" smtClean="0">
                  <a:solidFill>
                    <a:prstClr val="black"/>
                  </a:solidFill>
                  <a:latin typeface="Calibri" panose="020F0502020204030204" pitchFamily="34" charset="0"/>
                </a:rPr>
                <a:t>Resolution procedure</a:t>
              </a:r>
              <a:endParaRPr lang="en-US" sz="1600" dirty="0">
                <a:solidFill>
                  <a:prstClr val="black"/>
                </a:solidFill>
                <a:latin typeface="Calibri" panose="020F0502020204030204" pitchFamily="34" charset="0"/>
              </a:endParaRPr>
            </a:p>
          </p:txBody>
        </p:sp>
        <p:sp>
          <p:nvSpPr>
            <p:cNvPr id="20" name="CasellaDiTesto 19"/>
            <p:cNvSpPr txBox="1"/>
            <p:nvPr/>
          </p:nvSpPr>
          <p:spPr>
            <a:xfrm>
              <a:off x="2411760" y="3573016"/>
              <a:ext cx="1584176" cy="338554"/>
            </a:xfrm>
            <a:prstGeom prst="rect">
              <a:avLst/>
            </a:prstGeom>
            <a:noFill/>
            <a:ln>
              <a:solidFill>
                <a:schemeClr val="accent2"/>
              </a:solidFill>
            </a:ln>
          </p:spPr>
          <p:txBody>
            <a:bodyPr wrap="square" rtlCol="0">
              <a:spAutoFit/>
            </a:bodyPr>
            <a:lstStyle/>
            <a:p>
              <a:pPr algn="ctr"/>
              <a:r>
                <a:rPr lang="en-US" sz="1600" dirty="0" smtClean="0">
                  <a:solidFill>
                    <a:prstClr val="black"/>
                  </a:solidFill>
                  <a:latin typeface="Calibri" panose="020F0502020204030204" pitchFamily="34" charset="0"/>
                </a:rPr>
                <a:t>Bail-in</a:t>
              </a:r>
              <a:endParaRPr lang="en-US" sz="1600" dirty="0">
                <a:solidFill>
                  <a:prstClr val="black"/>
                </a:solidFill>
                <a:latin typeface="Calibri" panose="020F0502020204030204" pitchFamily="34" charset="0"/>
              </a:endParaRPr>
            </a:p>
          </p:txBody>
        </p:sp>
        <p:sp>
          <p:nvSpPr>
            <p:cNvPr id="21" name="CasellaDiTesto 20"/>
            <p:cNvSpPr txBox="1"/>
            <p:nvPr/>
          </p:nvSpPr>
          <p:spPr>
            <a:xfrm>
              <a:off x="4355976" y="3577037"/>
              <a:ext cx="1584176" cy="338554"/>
            </a:xfrm>
            <a:prstGeom prst="rect">
              <a:avLst/>
            </a:prstGeom>
            <a:solidFill>
              <a:schemeClr val="accent3"/>
            </a:solidFill>
            <a:ln>
              <a:solidFill>
                <a:schemeClr val="accent2"/>
              </a:solidFill>
            </a:ln>
          </p:spPr>
          <p:txBody>
            <a:bodyPr wrap="square" rtlCol="0">
              <a:spAutoFit/>
            </a:bodyPr>
            <a:lstStyle/>
            <a:p>
              <a:pPr algn="ctr"/>
              <a:r>
                <a:rPr lang="en-US" sz="1600" dirty="0" smtClean="0">
                  <a:solidFill>
                    <a:prstClr val="black"/>
                  </a:solidFill>
                  <a:latin typeface="Calibri" panose="020F0502020204030204" pitchFamily="34" charset="0"/>
                </a:rPr>
                <a:t>Resolution funds</a:t>
              </a:r>
              <a:endParaRPr lang="en-US" sz="1600" dirty="0">
                <a:solidFill>
                  <a:prstClr val="black"/>
                </a:solidFill>
                <a:latin typeface="Calibri" panose="020F0502020204030204" pitchFamily="34" charset="0"/>
              </a:endParaRPr>
            </a:p>
          </p:txBody>
        </p:sp>
        <p:sp>
          <p:nvSpPr>
            <p:cNvPr id="22" name="CasellaDiTesto 21"/>
            <p:cNvSpPr txBox="1"/>
            <p:nvPr/>
          </p:nvSpPr>
          <p:spPr>
            <a:xfrm>
              <a:off x="6444208" y="3601291"/>
              <a:ext cx="1152128" cy="338554"/>
            </a:xfrm>
            <a:prstGeom prst="rect">
              <a:avLst/>
            </a:prstGeom>
            <a:noFill/>
            <a:ln>
              <a:solidFill>
                <a:schemeClr val="accent2"/>
              </a:solidFill>
            </a:ln>
          </p:spPr>
          <p:txBody>
            <a:bodyPr wrap="square" rtlCol="0">
              <a:spAutoFit/>
            </a:bodyPr>
            <a:lstStyle/>
            <a:p>
              <a:pPr algn="ctr"/>
              <a:r>
                <a:rPr lang="en-US" sz="1600" dirty="0" smtClean="0">
                  <a:solidFill>
                    <a:prstClr val="black"/>
                  </a:solidFill>
                  <a:latin typeface="Calibri" panose="020F0502020204030204" pitchFamily="34" charset="0"/>
                </a:rPr>
                <a:t>DGSs</a:t>
              </a:r>
              <a:endParaRPr lang="en-US" sz="1600" dirty="0">
                <a:solidFill>
                  <a:prstClr val="black"/>
                </a:solidFill>
                <a:latin typeface="Calibri" panose="020F0502020204030204" pitchFamily="34" charset="0"/>
              </a:endParaRPr>
            </a:p>
          </p:txBody>
        </p:sp>
        <p:sp>
          <p:nvSpPr>
            <p:cNvPr id="23" name="Freccia in giù 22"/>
            <p:cNvSpPr/>
            <p:nvPr/>
          </p:nvSpPr>
          <p:spPr>
            <a:xfrm rot="10589450">
              <a:off x="4516946" y="2076469"/>
              <a:ext cx="326132" cy="294739"/>
            </a:xfrm>
            <a:prstGeom prst="downArrow">
              <a:avLst/>
            </a:prstGeom>
            <a:solidFill>
              <a:schemeClr val="accent3">
                <a:lumMod val="20000"/>
                <a:lumOff val="80000"/>
              </a:schemeClr>
            </a:solidFill>
            <a:ln>
              <a:solidFill>
                <a:schemeClr val="tx2">
                  <a:lumMod val="60000"/>
                  <a:lumOff val="40000"/>
                </a:schemeClr>
              </a:solidFill>
            </a:ln>
            <a:effectLst>
              <a:glow rad="635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prstClr val="white"/>
                </a:solidFill>
              </a:endParaRPr>
            </a:p>
          </p:txBody>
        </p:sp>
        <p:sp>
          <p:nvSpPr>
            <p:cNvPr id="24" name="Freccia in giù 23"/>
            <p:cNvSpPr/>
            <p:nvPr/>
          </p:nvSpPr>
          <p:spPr>
            <a:xfrm rot="13068514">
              <a:off x="3832870" y="3120342"/>
              <a:ext cx="326132" cy="294739"/>
            </a:xfrm>
            <a:prstGeom prst="downArrow">
              <a:avLst/>
            </a:prstGeom>
            <a:solidFill>
              <a:schemeClr val="accent3">
                <a:lumMod val="20000"/>
                <a:lumOff val="80000"/>
              </a:schemeClr>
            </a:solidFill>
            <a:ln>
              <a:solidFill>
                <a:schemeClr val="tx2">
                  <a:lumMod val="60000"/>
                  <a:lumOff val="40000"/>
                </a:schemeClr>
              </a:solidFill>
            </a:ln>
            <a:effectLst>
              <a:glow rad="635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prstClr val="white"/>
                </a:solidFill>
              </a:endParaRPr>
            </a:p>
          </p:txBody>
        </p:sp>
        <p:sp>
          <p:nvSpPr>
            <p:cNvPr id="25" name="Freccia in giù 24"/>
            <p:cNvSpPr/>
            <p:nvPr/>
          </p:nvSpPr>
          <p:spPr>
            <a:xfrm rot="9039511">
              <a:off x="5200441" y="3123520"/>
              <a:ext cx="326132" cy="294739"/>
            </a:xfrm>
            <a:prstGeom prst="downArrow">
              <a:avLst/>
            </a:prstGeom>
            <a:solidFill>
              <a:schemeClr val="accent3">
                <a:lumMod val="20000"/>
                <a:lumOff val="80000"/>
              </a:schemeClr>
            </a:solidFill>
            <a:ln>
              <a:solidFill>
                <a:schemeClr val="tx2">
                  <a:lumMod val="60000"/>
                  <a:lumOff val="40000"/>
                </a:schemeClr>
              </a:solidFill>
            </a:ln>
            <a:effectLst>
              <a:glow rad="635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prstClr val="white"/>
                </a:solidFill>
              </a:endParaRPr>
            </a:p>
          </p:txBody>
        </p:sp>
        <p:sp>
          <p:nvSpPr>
            <p:cNvPr id="26" name="Freccia circolare a destra 25"/>
            <p:cNvSpPr/>
            <p:nvPr/>
          </p:nvSpPr>
          <p:spPr>
            <a:xfrm rot="9462800">
              <a:off x="7187719" y="1635517"/>
              <a:ext cx="526811" cy="2098358"/>
            </a:xfrm>
            <a:prstGeom prst="curvedRightArrow">
              <a:avLst/>
            </a:prstGeom>
            <a:solidFill>
              <a:schemeClr val="accent2"/>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prstClr val="black"/>
                </a:solidFill>
              </a:endParaRPr>
            </a:p>
          </p:txBody>
        </p:sp>
        <p:sp>
          <p:nvSpPr>
            <p:cNvPr id="27" name="CasellaDiTesto 26"/>
            <p:cNvSpPr txBox="1"/>
            <p:nvPr/>
          </p:nvSpPr>
          <p:spPr>
            <a:xfrm>
              <a:off x="7975398" y="2561374"/>
              <a:ext cx="1505129" cy="1015663"/>
            </a:xfrm>
            <a:prstGeom prst="rect">
              <a:avLst/>
            </a:prstGeom>
            <a:noFill/>
            <a:ln>
              <a:noFill/>
            </a:ln>
          </p:spPr>
          <p:txBody>
            <a:bodyPr wrap="square" rtlCol="0">
              <a:spAutoFit/>
            </a:bodyPr>
            <a:lstStyle/>
            <a:p>
              <a:pPr algn="ctr"/>
              <a:r>
                <a:rPr lang="en-US" sz="2000" dirty="0" smtClean="0">
                  <a:solidFill>
                    <a:prstClr val="black"/>
                  </a:solidFill>
                  <a:latin typeface="Calibri" panose="020F0502020204030204" pitchFamily="34" charset="0"/>
                </a:rPr>
                <a:t>Mandatory </a:t>
              </a:r>
              <a:r>
                <a:rPr lang="en-US" sz="2000" b="1" dirty="0" smtClean="0">
                  <a:solidFill>
                    <a:srgbClr val="C0504D"/>
                  </a:solidFill>
                  <a:effectLst>
                    <a:outerShdw blurRad="38100" dist="38100" dir="2700000" algn="tl">
                      <a:srgbClr val="000000">
                        <a:alpha val="43137"/>
                      </a:srgbClr>
                    </a:outerShdw>
                  </a:effectLst>
                  <a:latin typeface="Calibri" panose="020F0502020204030204" pitchFamily="34" charset="0"/>
                </a:rPr>
                <a:t>residual</a:t>
              </a:r>
              <a:r>
                <a:rPr lang="en-US" sz="2000" dirty="0" smtClean="0">
                  <a:solidFill>
                    <a:srgbClr val="C0504D"/>
                  </a:solidFill>
                  <a:effectLst>
                    <a:outerShdw blurRad="38100" dist="38100" dir="2700000" algn="tl">
                      <a:srgbClr val="000000">
                        <a:alpha val="43137"/>
                      </a:srgbClr>
                    </a:outerShdw>
                  </a:effectLst>
                  <a:latin typeface="Calibri" panose="020F0502020204030204" pitchFamily="34" charset="0"/>
                </a:rPr>
                <a:t> </a:t>
              </a:r>
              <a:r>
                <a:rPr lang="en-US" sz="2000" dirty="0" smtClean="0">
                  <a:solidFill>
                    <a:prstClr val="black"/>
                  </a:solidFill>
                  <a:latin typeface="Calibri" panose="020F0502020204030204" pitchFamily="34" charset="0"/>
                </a:rPr>
                <a:t>contribution</a:t>
              </a:r>
              <a:endParaRPr lang="en-US" sz="2000" dirty="0">
                <a:solidFill>
                  <a:prstClr val="black"/>
                </a:solidFill>
                <a:latin typeface="Calibri" panose="020F0502020204030204" pitchFamily="34" charset="0"/>
              </a:endParaRPr>
            </a:p>
          </p:txBody>
        </p:sp>
      </p:grpSp>
      <p:sp>
        <p:nvSpPr>
          <p:cNvPr id="28" name="CasellaDiTesto 27"/>
          <p:cNvSpPr txBox="1"/>
          <p:nvPr/>
        </p:nvSpPr>
        <p:spPr>
          <a:xfrm>
            <a:off x="5856763" y="4672060"/>
            <a:ext cx="2969534" cy="1323439"/>
          </a:xfrm>
          <a:prstGeom prst="rect">
            <a:avLst/>
          </a:prstGeom>
          <a:solidFill>
            <a:schemeClr val="bg1"/>
          </a:solidFill>
          <a:ln w="19050">
            <a:solidFill>
              <a:schemeClr val="accent2"/>
            </a:solidFill>
          </a:ln>
        </p:spPr>
        <p:txBody>
          <a:bodyPr wrap="square" rtlCol="0">
            <a:spAutoFit/>
          </a:bodyPr>
          <a:lstStyle/>
          <a:p>
            <a:pPr algn="ctr"/>
            <a:r>
              <a:rPr lang="en-US" sz="1600" dirty="0" smtClean="0">
                <a:solidFill>
                  <a:prstClr val="black"/>
                </a:solidFill>
                <a:latin typeface="Calibri" panose="020F0502020204030204" pitchFamily="34" charset="0"/>
              </a:rPr>
              <a:t>Art. 109 BRRD: use of the </a:t>
            </a:r>
            <a:r>
              <a:rPr lang="en-US" sz="1600" b="1" dirty="0" smtClean="0">
                <a:solidFill>
                  <a:prstClr val="black"/>
                </a:solidFill>
                <a:latin typeface="Calibri" panose="020F0502020204030204" pitchFamily="34" charset="0"/>
              </a:rPr>
              <a:t>DGS</a:t>
            </a:r>
            <a:r>
              <a:rPr lang="en-US" sz="1600" dirty="0" smtClean="0">
                <a:solidFill>
                  <a:prstClr val="black"/>
                </a:solidFill>
                <a:latin typeface="Calibri" panose="020F0502020204030204" pitchFamily="34" charset="0"/>
              </a:rPr>
              <a:t> in the context of resolution </a:t>
            </a:r>
            <a:r>
              <a:rPr lang="en-US" sz="1600" dirty="0" smtClean="0">
                <a:solidFill>
                  <a:prstClr val="black"/>
                </a:solidFill>
                <a:latin typeface="Calibri" panose="020F0502020204030204" pitchFamily="34" charset="0"/>
                <a:sym typeface="Wingdings" panose="05000000000000000000" pitchFamily="2" charset="2"/>
              </a:rPr>
              <a:t></a:t>
            </a:r>
            <a:r>
              <a:rPr lang="en-US" sz="1600" dirty="0" smtClean="0">
                <a:solidFill>
                  <a:prstClr val="black"/>
                </a:solidFill>
                <a:latin typeface="Calibri" panose="020F0502020204030204" pitchFamily="34" charset="0"/>
              </a:rPr>
              <a:t> cash contribution as a loss absorber taking the place of covered depositors </a:t>
            </a:r>
            <a:endParaRPr lang="en-US" sz="1600" dirty="0">
              <a:solidFill>
                <a:prstClr val="black"/>
              </a:solidFill>
              <a:latin typeface="Calibri" panose="020F0502020204030204" pitchFamily="34" charset="0"/>
            </a:endParaRPr>
          </a:p>
        </p:txBody>
      </p:sp>
      <p:sp>
        <p:nvSpPr>
          <p:cNvPr id="29" name="CasellaDiTesto 28"/>
          <p:cNvSpPr txBox="1"/>
          <p:nvPr/>
        </p:nvSpPr>
        <p:spPr>
          <a:xfrm>
            <a:off x="5856763" y="3980395"/>
            <a:ext cx="2969534" cy="584775"/>
          </a:xfrm>
          <a:prstGeom prst="rect">
            <a:avLst/>
          </a:prstGeom>
          <a:noFill/>
          <a:ln w="19050">
            <a:solidFill>
              <a:schemeClr val="accent3">
                <a:lumMod val="75000"/>
              </a:schemeClr>
            </a:solidFill>
          </a:ln>
        </p:spPr>
        <p:txBody>
          <a:bodyPr wrap="square" rtlCol="0">
            <a:spAutoFit/>
          </a:bodyPr>
          <a:lstStyle/>
          <a:p>
            <a:pPr algn="ctr"/>
            <a:r>
              <a:rPr lang="en-US" sz="1600" dirty="0" smtClean="0">
                <a:solidFill>
                  <a:prstClr val="black"/>
                </a:solidFill>
                <a:latin typeface="Calibri" panose="020F0502020204030204" pitchFamily="34" charset="0"/>
              </a:rPr>
              <a:t>Art. 11 (2) DGSD: mandatory DGS contribution in resolution </a:t>
            </a:r>
            <a:endParaRPr lang="en-US" sz="1600" dirty="0">
              <a:solidFill>
                <a:prstClr val="black"/>
              </a:solidFill>
              <a:latin typeface="Calibri" panose="020F0502020204030204" pitchFamily="34" charset="0"/>
            </a:endParaRPr>
          </a:p>
        </p:txBody>
      </p:sp>
      <p:sp>
        <p:nvSpPr>
          <p:cNvPr id="30" name="Freccia in giù 29"/>
          <p:cNvSpPr/>
          <p:nvPr/>
        </p:nvSpPr>
        <p:spPr>
          <a:xfrm>
            <a:off x="7643562" y="3357448"/>
            <a:ext cx="326132" cy="505241"/>
          </a:xfrm>
          <a:prstGeom prst="downArrow">
            <a:avLst/>
          </a:prstGeom>
          <a:solidFill>
            <a:schemeClr val="accent3">
              <a:lumMod val="20000"/>
              <a:lumOff val="80000"/>
            </a:schemeClr>
          </a:solidFill>
          <a:ln>
            <a:solidFill>
              <a:schemeClr val="tx2">
                <a:lumMod val="60000"/>
                <a:lumOff val="40000"/>
              </a:schemeClr>
            </a:solidFill>
          </a:ln>
          <a:effectLst>
            <a:glow rad="635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prstClr val="white"/>
              </a:solidFill>
            </a:endParaRPr>
          </a:p>
        </p:txBody>
      </p:sp>
      <p:sp>
        <p:nvSpPr>
          <p:cNvPr id="31" name="CasellaDiTesto 30"/>
          <p:cNvSpPr txBox="1"/>
          <p:nvPr/>
        </p:nvSpPr>
        <p:spPr>
          <a:xfrm>
            <a:off x="5856763" y="6087917"/>
            <a:ext cx="2969534" cy="584775"/>
          </a:xfrm>
          <a:prstGeom prst="rect">
            <a:avLst/>
          </a:prstGeom>
          <a:noFill/>
          <a:ln w="19050">
            <a:solidFill>
              <a:schemeClr val="accent3">
                <a:lumMod val="75000"/>
              </a:schemeClr>
            </a:solidFill>
          </a:ln>
        </p:spPr>
        <p:txBody>
          <a:bodyPr wrap="square" rtlCol="0">
            <a:spAutoFit/>
          </a:bodyPr>
          <a:lstStyle/>
          <a:p>
            <a:pPr algn="ctr"/>
            <a:r>
              <a:rPr lang="en-US" sz="1600" dirty="0" smtClean="0">
                <a:solidFill>
                  <a:prstClr val="black"/>
                </a:solidFill>
                <a:latin typeface="Calibri" panose="020F0502020204030204" pitchFamily="34" charset="0"/>
              </a:rPr>
              <a:t>Art. 108 BRRD: depositor preference </a:t>
            </a:r>
            <a:endParaRPr lang="en-US" sz="1600" dirty="0">
              <a:solidFill>
                <a:prstClr val="black"/>
              </a:solidFill>
              <a:latin typeface="Calibri" panose="020F0502020204030204" pitchFamily="34" charset="0"/>
            </a:endParaRPr>
          </a:p>
        </p:txBody>
      </p:sp>
      <p:sp>
        <p:nvSpPr>
          <p:cNvPr id="32" name="Freccia in giù 31"/>
          <p:cNvSpPr/>
          <p:nvPr/>
        </p:nvSpPr>
        <p:spPr>
          <a:xfrm rot="2641308">
            <a:off x="3489813" y="3906122"/>
            <a:ext cx="326132" cy="294739"/>
          </a:xfrm>
          <a:prstGeom prst="downArrow">
            <a:avLst/>
          </a:prstGeom>
          <a:solidFill>
            <a:schemeClr val="accent3">
              <a:lumMod val="20000"/>
              <a:lumOff val="80000"/>
            </a:schemeClr>
          </a:solidFill>
          <a:ln>
            <a:solidFill>
              <a:schemeClr val="tx2">
                <a:lumMod val="60000"/>
                <a:lumOff val="40000"/>
              </a:schemeClr>
            </a:solidFill>
          </a:ln>
          <a:effectLst>
            <a:glow rad="635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prstClr val="white"/>
              </a:solidFill>
            </a:endParaRPr>
          </a:p>
        </p:txBody>
      </p:sp>
      <p:sp>
        <p:nvSpPr>
          <p:cNvPr id="33" name="CasellaDiTesto 32"/>
          <p:cNvSpPr txBox="1"/>
          <p:nvPr/>
        </p:nvSpPr>
        <p:spPr>
          <a:xfrm>
            <a:off x="1703209" y="4272938"/>
            <a:ext cx="2969534" cy="830997"/>
          </a:xfrm>
          <a:prstGeom prst="rect">
            <a:avLst/>
          </a:prstGeom>
          <a:noFill/>
          <a:ln w="19050">
            <a:solidFill>
              <a:schemeClr val="accent3">
                <a:lumMod val="75000"/>
              </a:schemeClr>
            </a:solidFill>
          </a:ln>
        </p:spPr>
        <p:txBody>
          <a:bodyPr wrap="square" rtlCol="0">
            <a:spAutoFit/>
          </a:bodyPr>
          <a:lstStyle/>
          <a:p>
            <a:pPr algn="ctr"/>
            <a:r>
              <a:rPr lang="en-US" sz="1600" dirty="0" smtClean="0">
                <a:solidFill>
                  <a:prstClr val="black"/>
                </a:solidFill>
                <a:latin typeface="Calibri" panose="020F0502020204030204" pitchFamily="34" charset="0"/>
              </a:rPr>
              <a:t>Condition: bail-in at least equal to 8% of total liabilities</a:t>
            </a:r>
          </a:p>
          <a:p>
            <a:pPr algn="ctr"/>
            <a:r>
              <a:rPr lang="en-US" sz="1600" dirty="0" smtClean="0">
                <a:solidFill>
                  <a:prstClr val="black"/>
                </a:solidFill>
                <a:latin typeface="Calibri" panose="020F0502020204030204" pitchFamily="34" charset="0"/>
              </a:rPr>
              <a:t>Limit: up to 5% of total liabilities</a:t>
            </a:r>
            <a:endParaRPr lang="en-US" sz="1600" dirty="0">
              <a:solidFill>
                <a:prstClr val="black"/>
              </a:solidFill>
              <a:latin typeface="Calibri" panose="020F0502020204030204" pitchFamily="34" charset="0"/>
            </a:endParaRPr>
          </a:p>
        </p:txBody>
      </p:sp>
    </p:spTree>
    <p:extLst>
      <p:ext uri="{BB962C8B-B14F-4D97-AF65-F5344CB8AC3E}">
        <p14:creationId xmlns:p14="http://schemas.microsoft.com/office/powerpoint/2010/main" val="31799521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 name="Picture 4"/>
          <p:cNvPicPr>
            <a:picLocks noChangeAspect="1" noChangeArrowheads="1"/>
          </p:cNvPicPr>
          <p:nvPr/>
        </p:nvPicPr>
        <p:blipFill>
          <a:blip r:embed="rId3" cstate="print"/>
          <a:srcRect/>
          <a:stretch>
            <a:fillRect/>
          </a:stretch>
        </p:blipFill>
        <p:spPr bwMode="auto">
          <a:xfrm>
            <a:off x="1039417" y="6360804"/>
            <a:ext cx="2524472" cy="447557"/>
          </a:xfrm>
          <a:prstGeom prst="rect">
            <a:avLst/>
          </a:prstGeom>
          <a:noFill/>
          <a:ln w="9525">
            <a:noFill/>
            <a:miter lim="800000"/>
            <a:headEnd/>
            <a:tailEnd/>
          </a:ln>
        </p:spPr>
      </p:pic>
      <p:grpSp>
        <p:nvGrpSpPr>
          <p:cNvPr id="41" name="Gruppo 40"/>
          <p:cNvGrpSpPr/>
          <p:nvPr/>
        </p:nvGrpSpPr>
        <p:grpSpPr>
          <a:xfrm>
            <a:off x="-93280" y="102528"/>
            <a:ext cx="9022352" cy="1094224"/>
            <a:chOff x="-93280" y="102528"/>
            <a:chExt cx="9022352" cy="1094224"/>
          </a:xfrm>
        </p:grpSpPr>
        <p:pic>
          <p:nvPicPr>
            <p:cNvPr id="42" name="Immagine 41" descr="logo trasparente.gif"/>
            <p:cNvPicPr>
              <a:picLocks noChangeAspect="1"/>
            </p:cNvPicPr>
            <p:nvPr/>
          </p:nvPicPr>
          <p:blipFill>
            <a:blip r:embed="rId4" cstate="print"/>
            <a:stretch>
              <a:fillRect/>
            </a:stretch>
          </p:blipFill>
          <p:spPr>
            <a:xfrm>
              <a:off x="-93280" y="102528"/>
              <a:ext cx="1166161" cy="1094224"/>
            </a:xfrm>
            <a:prstGeom prst="rect">
              <a:avLst/>
            </a:prstGeom>
          </p:spPr>
        </p:pic>
        <p:pic>
          <p:nvPicPr>
            <p:cNvPr id="43" name="Immagine 42" descr="logo scr trasp.gif"/>
            <p:cNvPicPr>
              <a:picLocks noChangeAspect="1"/>
            </p:cNvPicPr>
            <p:nvPr/>
          </p:nvPicPr>
          <p:blipFill>
            <a:blip r:embed="rId5" cstate="print"/>
            <a:stretch>
              <a:fillRect/>
            </a:stretch>
          </p:blipFill>
          <p:spPr>
            <a:xfrm>
              <a:off x="5940152" y="142853"/>
              <a:ext cx="2988920" cy="336472"/>
            </a:xfrm>
            <a:prstGeom prst="rect">
              <a:avLst/>
            </a:prstGeom>
          </p:spPr>
        </p:pic>
      </p:grpSp>
      <p:sp>
        <p:nvSpPr>
          <p:cNvPr id="27" name="Rectangle 2"/>
          <p:cNvSpPr txBox="1">
            <a:spLocks noChangeArrowheads="1"/>
          </p:cNvSpPr>
          <p:nvPr/>
        </p:nvSpPr>
        <p:spPr>
          <a:xfrm>
            <a:off x="1308098" y="601882"/>
            <a:ext cx="7620974" cy="1143000"/>
          </a:xfrm>
          <a:prstGeom prst="rect">
            <a:avLst/>
          </a:prstGeom>
        </p:spPr>
        <p:txBody>
          <a:bodyPr>
            <a:normAutofit/>
          </a:bodyPr>
          <a:lstStyle/>
          <a:p>
            <a:pPr>
              <a:defRPr/>
            </a:pPr>
            <a:r>
              <a:rPr lang="en-GB" sz="2000" b="1" dirty="0" smtClean="0">
                <a:solidFill>
                  <a:srgbClr val="11488B"/>
                </a:solidFill>
                <a:latin typeface="Calibri" pitchFamily="34" charset="0"/>
              </a:rPr>
              <a:t>DGS role in financing resolution: conditions 		        (1/3) </a:t>
            </a:r>
            <a:endParaRPr lang="en-GB" sz="2000" b="1" dirty="0">
              <a:solidFill>
                <a:srgbClr val="11488B"/>
              </a:solidFill>
              <a:latin typeface="Calibri" pitchFamily="34" charset="0"/>
            </a:endParaRPr>
          </a:p>
          <a:p>
            <a:pPr algn="r" fontAlgn="base">
              <a:spcBef>
                <a:spcPct val="0"/>
              </a:spcBef>
              <a:spcAft>
                <a:spcPct val="0"/>
              </a:spcAft>
              <a:defRPr/>
            </a:pPr>
            <a:endParaRPr lang="it-IT" sz="3600" b="1" i="1" dirty="0" smtClean="0">
              <a:solidFill>
                <a:srgbClr val="11488B"/>
              </a:solidFill>
              <a:latin typeface="Constantia" pitchFamily="18" charset="0"/>
            </a:endParaRPr>
          </a:p>
        </p:txBody>
      </p:sp>
      <p:grpSp>
        <p:nvGrpSpPr>
          <p:cNvPr id="10" name="Gruppo 9"/>
          <p:cNvGrpSpPr/>
          <p:nvPr/>
        </p:nvGrpSpPr>
        <p:grpSpPr>
          <a:xfrm>
            <a:off x="1039427" y="1079404"/>
            <a:ext cx="7963615" cy="5529616"/>
            <a:chOff x="1072881" y="1353706"/>
            <a:chExt cx="7963615" cy="5529616"/>
          </a:xfrm>
        </p:grpSpPr>
        <p:sp>
          <p:nvSpPr>
            <p:cNvPr id="3" name="CasellaDiTesto 2"/>
            <p:cNvSpPr txBox="1"/>
            <p:nvPr/>
          </p:nvSpPr>
          <p:spPr>
            <a:xfrm>
              <a:off x="2281929" y="1353706"/>
              <a:ext cx="648072" cy="369332"/>
            </a:xfrm>
            <a:prstGeom prst="rect">
              <a:avLst/>
            </a:prstGeom>
            <a:noFill/>
            <a:ln w="19050">
              <a:solidFill>
                <a:schemeClr val="accent1"/>
              </a:solidFill>
              <a:prstDash val="sysDash"/>
            </a:ln>
          </p:spPr>
          <p:txBody>
            <a:bodyPr wrap="square" rtlCol="0">
              <a:spAutoFit/>
            </a:bodyPr>
            <a:lstStyle>
              <a:defPPr>
                <a:defRPr lang="it-IT"/>
              </a:defPPr>
              <a:lvl1pPr>
                <a:defRPr>
                  <a:latin typeface="Calibri" panose="020F0502020204030204" pitchFamily="34" charset="0"/>
                </a:defRPr>
              </a:lvl1pPr>
            </a:lstStyle>
            <a:p>
              <a:pPr algn="ctr"/>
              <a:r>
                <a:rPr lang="it-IT" dirty="0">
                  <a:solidFill>
                    <a:prstClr val="black"/>
                  </a:solidFill>
                </a:rPr>
                <a:t>CP9</a:t>
              </a:r>
            </a:p>
          </p:txBody>
        </p:sp>
        <p:sp>
          <p:nvSpPr>
            <p:cNvPr id="9" name="CasellaDiTesto 8"/>
            <p:cNvSpPr txBox="1"/>
            <p:nvPr/>
          </p:nvSpPr>
          <p:spPr>
            <a:xfrm>
              <a:off x="6338762" y="1353706"/>
              <a:ext cx="1502334" cy="369332"/>
            </a:xfrm>
            <a:prstGeom prst="rect">
              <a:avLst/>
            </a:prstGeom>
            <a:solidFill>
              <a:schemeClr val="accent3">
                <a:lumMod val="20000"/>
                <a:lumOff val="80000"/>
              </a:schemeClr>
            </a:solidFill>
            <a:ln w="19050">
              <a:solidFill>
                <a:schemeClr val="accent2"/>
              </a:solidFill>
              <a:prstDash val="dash"/>
            </a:ln>
          </p:spPr>
          <p:txBody>
            <a:bodyPr wrap="none" rtlCol="0">
              <a:spAutoFit/>
            </a:bodyPr>
            <a:lstStyle>
              <a:defPPr>
                <a:defRPr lang="it-IT"/>
              </a:defPPr>
              <a:lvl1pPr algn="ctr">
                <a:defRPr sz="1400">
                  <a:latin typeface="Calibri" panose="020F0502020204030204" pitchFamily="34" charset="0"/>
                </a:defRPr>
              </a:lvl1pPr>
            </a:lstStyle>
            <a:p>
              <a:r>
                <a:rPr lang="it-IT" sz="1800" dirty="0">
                  <a:solidFill>
                    <a:prstClr val="black"/>
                  </a:solidFill>
                </a:rPr>
                <a:t>DGSD &amp; BRRD</a:t>
              </a:r>
            </a:p>
          </p:txBody>
        </p:sp>
        <p:cxnSp>
          <p:nvCxnSpPr>
            <p:cNvPr id="5" name="Connettore 1 4"/>
            <p:cNvCxnSpPr/>
            <p:nvPr/>
          </p:nvCxnSpPr>
          <p:spPr>
            <a:xfrm>
              <a:off x="4860032" y="1723038"/>
              <a:ext cx="0" cy="463760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6" name="CasellaDiTesto 5"/>
            <p:cNvSpPr txBox="1"/>
            <p:nvPr/>
          </p:nvSpPr>
          <p:spPr>
            <a:xfrm>
              <a:off x="1072881" y="1790741"/>
              <a:ext cx="3627638" cy="4478149"/>
            </a:xfrm>
            <a:prstGeom prst="rect">
              <a:avLst/>
            </a:prstGeom>
            <a:solidFill>
              <a:schemeClr val="bg1"/>
            </a:solidFill>
            <a:ln>
              <a:solidFill>
                <a:schemeClr val="accent1"/>
              </a:solidFill>
            </a:ln>
          </p:spPr>
          <p:txBody>
            <a:bodyPr wrap="square" rtlCol="0">
              <a:spAutoFit/>
            </a:bodyPr>
            <a:lstStyle/>
            <a:p>
              <a:pPr>
                <a:spcBef>
                  <a:spcPts val="600"/>
                </a:spcBef>
              </a:pPr>
              <a:r>
                <a:rPr lang="en-US" dirty="0" smtClean="0">
                  <a:solidFill>
                    <a:prstClr val="black"/>
                  </a:solidFill>
                  <a:latin typeface="Calibri" panose="020F0502020204030204" pitchFamily="34" charset="0"/>
                </a:rPr>
                <a:t>Where </a:t>
              </a:r>
              <a:r>
                <a:rPr lang="en-US" dirty="0">
                  <a:solidFill>
                    <a:prstClr val="black"/>
                  </a:solidFill>
                  <a:latin typeface="Calibri" panose="020F0502020204030204" pitchFamily="34" charset="0"/>
                </a:rPr>
                <a:t>the deposit insurer is not the resolution authority, it has </a:t>
              </a:r>
              <a:r>
                <a:rPr lang="en-US" b="1" dirty="0">
                  <a:solidFill>
                    <a:prstClr val="black"/>
                  </a:solidFill>
                  <a:latin typeface="Calibri" panose="020F0502020204030204" pitchFamily="34" charset="0"/>
                </a:rPr>
                <a:t>the option</a:t>
              </a:r>
              <a:r>
                <a:rPr lang="en-US" dirty="0">
                  <a:solidFill>
                    <a:prstClr val="black"/>
                  </a:solidFill>
                  <a:latin typeface="Calibri" panose="020F0502020204030204" pitchFamily="34" charset="0"/>
                </a:rPr>
                <a:t>, within </a:t>
              </a:r>
              <a:r>
                <a:rPr lang="en-US" dirty="0" smtClean="0">
                  <a:solidFill>
                    <a:prstClr val="black"/>
                  </a:solidFill>
                  <a:latin typeface="Calibri" panose="020F0502020204030204" pitchFamily="34" charset="0"/>
                </a:rPr>
                <a:t>its </a:t>
              </a:r>
              <a:r>
                <a:rPr lang="en-US" dirty="0">
                  <a:solidFill>
                    <a:prstClr val="black"/>
                  </a:solidFill>
                  <a:latin typeface="Calibri" panose="020F0502020204030204" pitchFamily="34" charset="0"/>
                </a:rPr>
                <a:t>legal framework, </a:t>
              </a:r>
              <a:r>
                <a:rPr lang="en-US" b="1" dirty="0">
                  <a:solidFill>
                    <a:prstClr val="black"/>
                  </a:solidFill>
                  <a:latin typeface="Calibri" panose="020F0502020204030204" pitchFamily="34" charset="0"/>
                </a:rPr>
                <a:t>to </a:t>
              </a:r>
              <a:r>
                <a:rPr lang="en-US" b="1" dirty="0" err="1">
                  <a:solidFill>
                    <a:prstClr val="black"/>
                  </a:solidFill>
                  <a:latin typeface="Calibri" panose="020F0502020204030204" pitchFamily="34" charset="0"/>
                </a:rPr>
                <a:t>authorise</a:t>
              </a:r>
              <a:r>
                <a:rPr lang="en-US" b="1" dirty="0">
                  <a:solidFill>
                    <a:prstClr val="black"/>
                  </a:solidFill>
                  <a:latin typeface="Calibri" panose="020F0502020204030204" pitchFamily="34" charset="0"/>
                </a:rPr>
                <a:t> the use of its funds for resolution</a:t>
              </a:r>
              <a:r>
                <a:rPr lang="en-US" dirty="0">
                  <a:solidFill>
                    <a:prstClr val="black"/>
                  </a:solidFill>
                  <a:latin typeface="Calibri" panose="020F0502020204030204" pitchFamily="34" charset="0"/>
                </a:rPr>
                <a:t> of member </a:t>
              </a:r>
              <a:r>
                <a:rPr lang="en-US" dirty="0" smtClean="0">
                  <a:solidFill>
                    <a:prstClr val="black"/>
                  </a:solidFill>
                  <a:latin typeface="Calibri" panose="020F0502020204030204" pitchFamily="34" charset="0"/>
                </a:rPr>
                <a:t>institutions </a:t>
              </a:r>
              <a:r>
                <a:rPr lang="en-US" dirty="0">
                  <a:solidFill>
                    <a:prstClr val="black"/>
                  </a:solidFill>
                  <a:latin typeface="Calibri" panose="020F0502020204030204" pitchFamily="34" charset="0"/>
                </a:rPr>
                <a:t>other than </a:t>
              </a:r>
              <a:r>
                <a:rPr lang="en-US" dirty="0" smtClean="0">
                  <a:solidFill>
                    <a:prstClr val="black"/>
                  </a:solidFill>
                  <a:latin typeface="Calibri" panose="020F0502020204030204" pitchFamily="34" charset="0"/>
                </a:rPr>
                <a:t>liquidation. </a:t>
              </a:r>
            </a:p>
            <a:p>
              <a:pPr>
                <a:spcBef>
                  <a:spcPts val="600"/>
                </a:spcBef>
              </a:pPr>
              <a:r>
                <a:rPr lang="en-US" dirty="0" smtClean="0">
                  <a:solidFill>
                    <a:prstClr val="black"/>
                  </a:solidFill>
                  <a:latin typeface="Calibri" panose="020F0502020204030204" pitchFamily="34" charset="0"/>
                </a:rPr>
                <a:t>In such situations the following conditions are met:</a:t>
              </a:r>
            </a:p>
            <a:p>
              <a:pPr>
                <a:spcBef>
                  <a:spcPts val="600"/>
                </a:spcBef>
              </a:pPr>
              <a:r>
                <a:rPr lang="en-US" dirty="0" smtClean="0">
                  <a:solidFill>
                    <a:prstClr val="black"/>
                  </a:solidFill>
                  <a:latin typeface="Calibri" panose="020F0502020204030204" pitchFamily="34" charset="0"/>
                </a:rPr>
                <a:t>(</a:t>
              </a:r>
              <a:r>
                <a:rPr lang="en-US" dirty="0">
                  <a:solidFill>
                    <a:prstClr val="black"/>
                  </a:solidFill>
                  <a:latin typeface="Calibri" panose="020F0502020204030204" pitchFamily="34" charset="0"/>
                </a:rPr>
                <a:t>a) the deposit insurer is informed and involved in the resolution </a:t>
              </a:r>
              <a:r>
                <a:rPr lang="en-US" dirty="0" smtClean="0">
                  <a:solidFill>
                    <a:prstClr val="black"/>
                  </a:solidFill>
                  <a:latin typeface="Calibri" panose="020F0502020204030204" pitchFamily="34" charset="0"/>
                </a:rPr>
                <a:t>decision-making </a:t>
              </a:r>
              <a:r>
                <a:rPr lang="en-US" dirty="0">
                  <a:solidFill>
                    <a:prstClr val="black"/>
                  </a:solidFill>
                  <a:latin typeface="Calibri" panose="020F0502020204030204" pitchFamily="34" charset="0"/>
                </a:rPr>
                <a:t>process; </a:t>
              </a:r>
            </a:p>
            <a:p>
              <a:pPr>
                <a:spcBef>
                  <a:spcPts val="600"/>
                </a:spcBef>
              </a:pPr>
              <a:r>
                <a:rPr lang="en-US" dirty="0" smtClean="0">
                  <a:solidFill>
                    <a:prstClr val="black"/>
                  </a:solidFill>
                  <a:latin typeface="Calibri" panose="020F0502020204030204" pitchFamily="34" charset="0"/>
                </a:rPr>
                <a:t>(</a:t>
              </a:r>
              <a:r>
                <a:rPr lang="en-US" dirty="0">
                  <a:solidFill>
                    <a:prstClr val="black"/>
                  </a:solidFill>
                  <a:latin typeface="Calibri" panose="020F0502020204030204" pitchFamily="34" charset="0"/>
                </a:rPr>
                <a:t>b) the use of the deposit insurer’s funds is transparent and documented </a:t>
              </a:r>
              <a:r>
                <a:rPr lang="en-US" dirty="0" smtClean="0">
                  <a:solidFill>
                    <a:prstClr val="black"/>
                  </a:solidFill>
                  <a:latin typeface="Calibri" panose="020F0502020204030204" pitchFamily="34" charset="0"/>
                </a:rPr>
                <a:t>and </a:t>
              </a:r>
              <a:r>
                <a:rPr lang="en-US" dirty="0">
                  <a:solidFill>
                    <a:prstClr val="black"/>
                  </a:solidFill>
                  <a:latin typeface="Calibri" panose="020F0502020204030204" pitchFamily="34" charset="0"/>
                </a:rPr>
                <a:t>is clearly and formally specified; </a:t>
              </a:r>
              <a:endParaRPr lang="it-IT" dirty="0">
                <a:solidFill>
                  <a:prstClr val="black"/>
                </a:solidFill>
                <a:latin typeface="Calibri" panose="020F0502020204030204" pitchFamily="34" charset="0"/>
              </a:endParaRPr>
            </a:p>
          </p:txBody>
        </p:sp>
        <p:sp>
          <p:nvSpPr>
            <p:cNvPr id="13" name="CasellaDiTesto 12"/>
            <p:cNvSpPr txBox="1"/>
            <p:nvPr/>
          </p:nvSpPr>
          <p:spPr>
            <a:xfrm>
              <a:off x="4992743" y="1758842"/>
              <a:ext cx="4043753" cy="5124480"/>
            </a:xfrm>
            <a:prstGeom prst="rect">
              <a:avLst/>
            </a:prstGeom>
            <a:solidFill>
              <a:schemeClr val="bg1"/>
            </a:solidFill>
            <a:ln>
              <a:solidFill>
                <a:schemeClr val="accent1"/>
              </a:solidFill>
            </a:ln>
          </p:spPr>
          <p:txBody>
            <a:bodyPr wrap="square" rtlCol="0">
              <a:spAutoFit/>
            </a:bodyPr>
            <a:lstStyle/>
            <a:p>
              <a:pPr>
                <a:spcBef>
                  <a:spcPts val="600"/>
                </a:spcBef>
              </a:pPr>
              <a:r>
                <a:rPr lang="en-US" sz="1700" b="1" dirty="0" smtClean="0">
                  <a:solidFill>
                    <a:prstClr val="black"/>
                  </a:solidFill>
                  <a:latin typeface="Calibri" panose="020F0502020204030204" pitchFamily="34" charset="0"/>
                </a:rPr>
                <a:t>Mandatory</a:t>
              </a:r>
              <a:r>
                <a:rPr lang="en-US" sz="1700" dirty="0" smtClean="0">
                  <a:solidFill>
                    <a:prstClr val="black"/>
                  </a:solidFill>
                  <a:latin typeface="Calibri" panose="020F0502020204030204" pitchFamily="34" charset="0"/>
                </a:rPr>
                <a:t> use of DGS funds in resolution:</a:t>
              </a:r>
            </a:p>
            <a:p>
              <a:pPr>
                <a:spcBef>
                  <a:spcPts val="600"/>
                </a:spcBef>
              </a:pPr>
              <a:r>
                <a:rPr lang="en-US" sz="1700" dirty="0" smtClean="0">
                  <a:solidFill>
                    <a:prstClr val="black"/>
                  </a:solidFill>
                  <a:latin typeface="Calibri" panose="020F0502020204030204" pitchFamily="34" charset="0"/>
                </a:rPr>
                <a:t>The financial means of DGS shall be used in order to finance the resolution of credit institutions in accordance with article 109 of BRRD. The Resolution Authority shall determine, after consulting the DGS, the amount by which the DGS is liable (art. 11 (2) DGSD).</a:t>
              </a:r>
              <a:endParaRPr lang="en-US" sz="1700" dirty="0">
                <a:solidFill>
                  <a:prstClr val="black"/>
                </a:solidFill>
                <a:latin typeface="Calibri" panose="020F0502020204030204" pitchFamily="34" charset="0"/>
              </a:endParaRPr>
            </a:p>
            <a:p>
              <a:pPr>
                <a:spcBef>
                  <a:spcPts val="600"/>
                </a:spcBef>
              </a:pPr>
              <a:r>
                <a:rPr lang="en-US" sz="1600" dirty="0" smtClean="0">
                  <a:solidFill>
                    <a:prstClr val="black"/>
                  </a:solidFill>
                  <a:latin typeface="Calibri" panose="020F0502020204030204" pitchFamily="34" charset="0"/>
                </a:rPr>
                <a:t>Recital 51: Competent </a:t>
              </a:r>
              <a:r>
                <a:rPr lang="en-US" sz="1600" dirty="0">
                  <a:solidFill>
                    <a:prstClr val="black"/>
                  </a:solidFill>
                  <a:latin typeface="Calibri" panose="020F0502020204030204" pitchFamily="34" charset="0"/>
                </a:rPr>
                <a:t>authorities, designated authorities, resolution authorities, relevant administrative authorities and </a:t>
              </a:r>
              <a:r>
                <a:rPr lang="en-US" sz="1600" b="1" dirty="0">
                  <a:solidFill>
                    <a:prstClr val="black"/>
                  </a:solidFill>
                  <a:latin typeface="Calibri" panose="020F0502020204030204" pitchFamily="34" charset="0"/>
                </a:rPr>
                <a:t>DGSs</a:t>
              </a:r>
              <a:r>
                <a:rPr lang="en-US" sz="1600" dirty="0">
                  <a:solidFill>
                    <a:prstClr val="black"/>
                  </a:solidFill>
                  <a:latin typeface="Calibri" panose="020F0502020204030204" pitchFamily="34" charset="0"/>
                </a:rPr>
                <a:t> should </a:t>
              </a:r>
              <a:r>
                <a:rPr lang="en-US" sz="1600" b="1" dirty="0">
                  <a:solidFill>
                    <a:prstClr val="black"/>
                  </a:solidFill>
                  <a:latin typeface="Calibri" panose="020F0502020204030204" pitchFamily="34" charset="0"/>
                </a:rPr>
                <a:t>cooperate</a:t>
              </a:r>
              <a:r>
                <a:rPr lang="en-US" sz="1600" dirty="0">
                  <a:solidFill>
                    <a:prstClr val="black"/>
                  </a:solidFill>
                  <a:latin typeface="Calibri" panose="020F0502020204030204" pitchFamily="34" charset="0"/>
                </a:rPr>
                <a:t> with each </a:t>
              </a:r>
              <a:r>
                <a:rPr lang="en-US" sz="1600" dirty="0" smtClean="0">
                  <a:solidFill>
                    <a:prstClr val="black"/>
                  </a:solidFill>
                  <a:latin typeface="Calibri" panose="020F0502020204030204" pitchFamily="34" charset="0"/>
                </a:rPr>
                <a:t>other. They </a:t>
              </a:r>
              <a:r>
                <a:rPr lang="en-US" sz="1600" dirty="0">
                  <a:solidFill>
                    <a:prstClr val="black"/>
                  </a:solidFill>
                  <a:latin typeface="Calibri" panose="020F0502020204030204" pitchFamily="34" charset="0"/>
                </a:rPr>
                <a:t>should cooperate </a:t>
              </a:r>
              <a:r>
                <a:rPr lang="en-US" sz="1600" b="1" dirty="0">
                  <a:solidFill>
                    <a:prstClr val="black"/>
                  </a:solidFill>
                  <a:latin typeface="Calibri" panose="020F0502020204030204" pitchFamily="34" charset="0"/>
                </a:rPr>
                <a:t>from an early stage </a:t>
              </a:r>
              <a:r>
                <a:rPr lang="en-US" sz="1600" dirty="0">
                  <a:solidFill>
                    <a:prstClr val="black"/>
                  </a:solidFill>
                  <a:latin typeface="Calibri" panose="020F0502020204030204" pitchFamily="34" charset="0"/>
                </a:rPr>
                <a:t>in the preparation and implementation of the resolution </a:t>
              </a:r>
              <a:r>
                <a:rPr lang="en-US" sz="1600" dirty="0" smtClean="0">
                  <a:solidFill>
                    <a:prstClr val="black"/>
                  </a:solidFill>
                  <a:latin typeface="Calibri" panose="020F0502020204030204" pitchFamily="34" charset="0"/>
                </a:rPr>
                <a:t>measures(…). </a:t>
              </a:r>
            </a:p>
            <a:p>
              <a:pPr>
                <a:spcBef>
                  <a:spcPts val="600"/>
                </a:spcBef>
              </a:pPr>
              <a:r>
                <a:rPr lang="en-US" sz="1600" dirty="0">
                  <a:solidFill>
                    <a:prstClr val="black"/>
                  </a:solidFill>
                  <a:latin typeface="Calibri" panose="020F0502020204030204" pitchFamily="34" charset="0"/>
                </a:rPr>
                <a:t>Art. 4 (10): Member States shall ensure that the </a:t>
              </a:r>
              <a:r>
                <a:rPr lang="en-US" sz="1600" b="1" dirty="0">
                  <a:solidFill>
                    <a:prstClr val="black"/>
                  </a:solidFill>
                  <a:latin typeface="Calibri" panose="020F0502020204030204" pitchFamily="34" charset="0"/>
                </a:rPr>
                <a:t>DGSs are informed as soon as possible </a:t>
              </a:r>
              <a:r>
                <a:rPr lang="en-US" sz="1600" dirty="0">
                  <a:solidFill>
                    <a:prstClr val="black"/>
                  </a:solidFill>
                  <a:latin typeface="Calibri" panose="020F0502020204030204" pitchFamily="34" charset="0"/>
                </a:rPr>
                <a:t>in the event that </a:t>
              </a:r>
              <a:r>
                <a:rPr lang="en-US" sz="1600" dirty="0" smtClean="0">
                  <a:solidFill>
                    <a:prstClr val="black"/>
                  </a:solidFill>
                  <a:latin typeface="Calibri" panose="020F0502020204030204" pitchFamily="34" charset="0"/>
                </a:rPr>
                <a:t>(…) a </a:t>
              </a:r>
              <a:r>
                <a:rPr lang="en-US" sz="1600" dirty="0">
                  <a:solidFill>
                    <a:prstClr val="black"/>
                  </a:solidFill>
                  <a:latin typeface="Calibri" panose="020F0502020204030204" pitchFamily="34" charset="0"/>
                </a:rPr>
                <a:t>bank and the intervention of the DGS becomes </a:t>
              </a:r>
              <a:r>
                <a:rPr lang="en-US" sz="1600" dirty="0" smtClean="0">
                  <a:solidFill>
                    <a:prstClr val="black"/>
                  </a:solidFill>
                  <a:latin typeface="Calibri" panose="020F0502020204030204" pitchFamily="34" charset="0"/>
                </a:rPr>
                <a:t>likely.</a:t>
              </a:r>
              <a:endParaRPr lang="en-US" sz="1600" dirty="0">
                <a:solidFill>
                  <a:prstClr val="black"/>
                </a:solidFill>
                <a:latin typeface="Calibri" panose="020F0502020204030204" pitchFamily="34" charset="0"/>
              </a:endParaRPr>
            </a:p>
          </p:txBody>
        </p:sp>
        <p:cxnSp>
          <p:nvCxnSpPr>
            <p:cNvPr id="14" name="Connettore 2 13"/>
            <p:cNvCxnSpPr>
              <a:stCxn id="7" idx="6"/>
              <a:endCxn id="21" idx="2"/>
            </p:cNvCxnSpPr>
            <p:nvPr/>
          </p:nvCxnSpPr>
          <p:spPr>
            <a:xfrm flipV="1">
              <a:off x="1934055" y="1912931"/>
              <a:ext cx="3103457" cy="623892"/>
            </a:xfrm>
            <a:prstGeom prst="straightConnector1">
              <a:avLst/>
            </a:prstGeom>
            <a:ln w="19050">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7" name="Connettore 2 16"/>
            <p:cNvCxnSpPr/>
            <p:nvPr/>
          </p:nvCxnSpPr>
          <p:spPr>
            <a:xfrm>
              <a:off x="3813377" y="4855430"/>
              <a:ext cx="1224136" cy="0"/>
            </a:xfrm>
            <a:prstGeom prst="straightConnector1">
              <a:avLst/>
            </a:prstGeom>
            <a:ln w="19050">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grpSp>
      <p:sp>
        <p:nvSpPr>
          <p:cNvPr id="7" name="Ovale 6"/>
          <p:cNvSpPr/>
          <p:nvPr/>
        </p:nvSpPr>
        <p:spPr>
          <a:xfrm>
            <a:off x="899592" y="1987437"/>
            <a:ext cx="1000998" cy="550171"/>
          </a:xfrm>
          <a:prstGeom prst="ellipse">
            <a:avLst/>
          </a:prstGeom>
          <a:noFill/>
          <a:ln w="38100">
            <a:solidFill>
              <a:srgbClr val="00B05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prstClr val="white"/>
              </a:solidFill>
            </a:endParaRPr>
          </a:p>
        </p:txBody>
      </p:sp>
      <p:sp>
        <p:nvSpPr>
          <p:cNvPr id="21" name="Ovale 20"/>
          <p:cNvSpPr/>
          <p:nvPr/>
        </p:nvSpPr>
        <p:spPr>
          <a:xfrm>
            <a:off x="5004072" y="1363705"/>
            <a:ext cx="1141733" cy="550171"/>
          </a:xfrm>
          <a:prstGeom prst="ellipse">
            <a:avLst/>
          </a:prstGeom>
          <a:noFill/>
          <a:ln w="38100">
            <a:solidFill>
              <a:srgbClr val="00B05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prstClr val="white"/>
              </a:solidFill>
            </a:endParaRPr>
          </a:p>
        </p:txBody>
      </p:sp>
    </p:spTree>
    <p:extLst>
      <p:ext uri="{BB962C8B-B14F-4D97-AF65-F5344CB8AC3E}">
        <p14:creationId xmlns:p14="http://schemas.microsoft.com/office/powerpoint/2010/main" val="38474317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 name="Picture 4"/>
          <p:cNvPicPr>
            <a:picLocks noChangeAspect="1" noChangeArrowheads="1"/>
          </p:cNvPicPr>
          <p:nvPr/>
        </p:nvPicPr>
        <p:blipFill>
          <a:blip r:embed="rId4" cstate="print"/>
          <a:srcRect/>
          <a:stretch>
            <a:fillRect/>
          </a:stretch>
        </p:blipFill>
        <p:spPr bwMode="auto">
          <a:xfrm>
            <a:off x="1039417" y="6360804"/>
            <a:ext cx="2524472" cy="447557"/>
          </a:xfrm>
          <a:prstGeom prst="rect">
            <a:avLst/>
          </a:prstGeom>
          <a:noFill/>
          <a:ln w="9525">
            <a:noFill/>
            <a:miter lim="800000"/>
            <a:headEnd/>
            <a:tailEnd/>
          </a:ln>
        </p:spPr>
      </p:pic>
      <p:grpSp>
        <p:nvGrpSpPr>
          <p:cNvPr id="41" name="Gruppo 40"/>
          <p:cNvGrpSpPr/>
          <p:nvPr/>
        </p:nvGrpSpPr>
        <p:grpSpPr>
          <a:xfrm>
            <a:off x="-93280" y="102528"/>
            <a:ext cx="9022352" cy="1094224"/>
            <a:chOff x="-93280" y="102528"/>
            <a:chExt cx="9022352" cy="1094224"/>
          </a:xfrm>
        </p:grpSpPr>
        <p:pic>
          <p:nvPicPr>
            <p:cNvPr id="42" name="Immagine 41" descr="logo trasparente.gif"/>
            <p:cNvPicPr>
              <a:picLocks noChangeAspect="1"/>
            </p:cNvPicPr>
            <p:nvPr/>
          </p:nvPicPr>
          <p:blipFill>
            <a:blip r:embed="rId5" cstate="print"/>
            <a:stretch>
              <a:fillRect/>
            </a:stretch>
          </p:blipFill>
          <p:spPr>
            <a:xfrm>
              <a:off x="-93280" y="102528"/>
              <a:ext cx="1166161" cy="1094224"/>
            </a:xfrm>
            <a:prstGeom prst="rect">
              <a:avLst/>
            </a:prstGeom>
          </p:spPr>
        </p:pic>
        <p:pic>
          <p:nvPicPr>
            <p:cNvPr id="43" name="Immagine 42" descr="logo scr trasp.gif"/>
            <p:cNvPicPr>
              <a:picLocks noChangeAspect="1"/>
            </p:cNvPicPr>
            <p:nvPr/>
          </p:nvPicPr>
          <p:blipFill>
            <a:blip r:embed="rId6" cstate="print"/>
            <a:stretch>
              <a:fillRect/>
            </a:stretch>
          </p:blipFill>
          <p:spPr>
            <a:xfrm>
              <a:off x="5940152" y="142853"/>
              <a:ext cx="2988920" cy="336472"/>
            </a:xfrm>
            <a:prstGeom prst="rect">
              <a:avLst/>
            </a:prstGeom>
          </p:spPr>
        </p:pic>
      </p:grpSp>
      <p:grpSp>
        <p:nvGrpSpPr>
          <p:cNvPr id="5" name="Gruppo 4"/>
          <p:cNvGrpSpPr/>
          <p:nvPr/>
        </p:nvGrpSpPr>
        <p:grpSpPr>
          <a:xfrm>
            <a:off x="1091289" y="1353706"/>
            <a:ext cx="7859050" cy="5271150"/>
            <a:chOff x="1070022" y="1353706"/>
            <a:chExt cx="7859050" cy="5271150"/>
          </a:xfrm>
        </p:grpSpPr>
        <p:sp>
          <p:nvSpPr>
            <p:cNvPr id="3" name="CasellaDiTesto 2"/>
            <p:cNvSpPr txBox="1"/>
            <p:nvPr/>
          </p:nvSpPr>
          <p:spPr>
            <a:xfrm>
              <a:off x="2281929" y="1353706"/>
              <a:ext cx="648072" cy="369332"/>
            </a:xfrm>
            <a:prstGeom prst="rect">
              <a:avLst/>
            </a:prstGeom>
            <a:noFill/>
            <a:ln w="19050">
              <a:solidFill>
                <a:schemeClr val="accent1"/>
              </a:solidFill>
              <a:prstDash val="sysDash"/>
            </a:ln>
          </p:spPr>
          <p:txBody>
            <a:bodyPr wrap="square" rtlCol="0">
              <a:spAutoFit/>
            </a:bodyPr>
            <a:lstStyle>
              <a:defPPr>
                <a:defRPr lang="it-IT"/>
              </a:defPPr>
              <a:lvl1pPr>
                <a:defRPr>
                  <a:latin typeface="Calibri" panose="020F0502020204030204" pitchFamily="34" charset="0"/>
                </a:defRPr>
              </a:lvl1pPr>
            </a:lstStyle>
            <a:p>
              <a:pPr algn="ctr"/>
              <a:r>
                <a:rPr lang="it-IT" dirty="0">
                  <a:solidFill>
                    <a:prstClr val="black"/>
                  </a:solidFill>
                </a:rPr>
                <a:t>CP9</a:t>
              </a:r>
            </a:p>
          </p:txBody>
        </p:sp>
        <p:sp>
          <p:nvSpPr>
            <p:cNvPr id="9" name="CasellaDiTesto 8"/>
            <p:cNvSpPr txBox="1"/>
            <p:nvPr/>
          </p:nvSpPr>
          <p:spPr>
            <a:xfrm>
              <a:off x="6338762" y="1353706"/>
              <a:ext cx="1502334" cy="369332"/>
            </a:xfrm>
            <a:prstGeom prst="rect">
              <a:avLst/>
            </a:prstGeom>
            <a:solidFill>
              <a:schemeClr val="accent3">
                <a:lumMod val="20000"/>
                <a:lumOff val="80000"/>
              </a:schemeClr>
            </a:solidFill>
            <a:ln w="19050">
              <a:solidFill>
                <a:schemeClr val="accent2"/>
              </a:solidFill>
              <a:prstDash val="dash"/>
            </a:ln>
          </p:spPr>
          <p:txBody>
            <a:bodyPr wrap="none" rtlCol="0">
              <a:spAutoFit/>
            </a:bodyPr>
            <a:lstStyle>
              <a:defPPr>
                <a:defRPr lang="it-IT"/>
              </a:defPPr>
              <a:lvl1pPr algn="ctr">
                <a:defRPr sz="1400">
                  <a:latin typeface="Calibri" panose="020F0502020204030204" pitchFamily="34" charset="0"/>
                </a:defRPr>
              </a:lvl1pPr>
            </a:lstStyle>
            <a:p>
              <a:r>
                <a:rPr lang="it-IT" sz="1800" dirty="0">
                  <a:solidFill>
                    <a:prstClr val="black"/>
                  </a:solidFill>
                </a:rPr>
                <a:t>DGSD &amp; BRRD</a:t>
              </a:r>
            </a:p>
          </p:txBody>
        </p:sp>
        <p:grpSp>
          <p:nvGrpSpPr>
            <p:cNvPr id="4" name="Gruppo 3"/>
            <p:cNvGrpSpPr/>
            <p:nvPr/>
          </p:nvGrpSpPr>
          <p:grpSpPr>
            <a:xfrm>
              <a:off x="1070022" y="1723038"/>
              <a:ext cx="7859050" cy="4901818"/>
              <a:chOff x="1070022" y="1723038"/>
              <a:chExt cx="7859050" cy="4901818"/>
            </a:xfrm>
          </p:grpSpPr>
          <p:sp>
            <p:nvSpPr>
              <p:cNvPr id="6" name="CasellaDiTesto 5"/>
              <p:cNvSpPr txBox="1"/>
              <p:nvPr/>
            </p:nvSpPr>
            <p:spPr>
              <a:xfrm>
                <a:off x="1070022" y="2060848"/>
                <a:ext cx="3627638" cy="2769989"/>
              </a:xfrm>
              <a:prstGeom prst="rect">
                <a:avLst/>
              </a:prstGeom>
              <a:solidFill>
                <a:schemeClr val="bg1"/>
              </a:solidFill>
              <a:ln>
                <a:solidFill>
                  <a:schemeClr val="accent1"/>
                </a:solidFill>
              </a:ln>
            </p:spPr>
            <p:txBody>
              <a:bodyPr wrap="square" rtlCol="0">
                <a:spAutoFit/>
              </a:bodyPr>
              <a:lstStyle/>
              <a:p>
                <a:pPr>
                  <a:spcBef>
                    <a:spcPts val="600"/>
                  </a:spcBef>
                </a:pPr>
                <a:endParaRPr lang="en-US" sz="1000" dirty="0" smtClean="0">
                  <a:solidFill>
                    <a:prstClr val="black"/>
                  </a:solidFill>
                  <a:latin typeface="Calibri" panose="020F0502020204030204" pitchFamily="34" charset="0"/>
                </a:endParaRPr>
              </a:p>
              <a:p>
                <a:pPr>
                  <a:spcBef>
                    <a:spcPts val="600"/>
                  </a:spcBef>
                </a:pPr>
                <a:r>
                  <a:rPr lang="en-US" dirty="0" smtClean="0">
                    <a:solidFill>
                      <a:prstClr val="black"/>
                    </a:solidFill>
                    <a:latin typeface="Calibri" panose="020F0502020204030204" pitchFamily="34" charset="0"/>
                  </a:rPr>
                  <a:t>(c</a:t>
                </a:r>
                <a:r>
                  <a:rPr lang="en-US" dirty="0">
                    <a:solidFill>
                      <a:prstClr val="black"/>
                    </a:solidFill>
                    <a:latin typeface="Calibri" panose="020F0502020204030204" pitchFamily="34" charset="0"/>
                  </a:rPr>
                  <a:t>) where a bank is resolved through a resolution process other than </a:t>
                </a:r>
                <a:r>
                  <a:rPr lang="en-US" dirty="0" smtClean="0">
                    <a:solidFill>
                      <a:prstClr val="black"/>
                    </a:solidFill>
                    <a:latin typeface="Calibri" panose="020F0502020204030204" pitchFamily="34" charset="0"/>
                  </a:rPr>
                  <a:t>liquidation</a:t>
                </a:r>
                <a:r>
                  <a:rPr lang="en-US" dirty="0">
                    <a:solidFill>
                      <a:prstClr val="black"/>
                    </a:solidFill>
                    <a:latin typeface="Calibri" panose="020F0502020204030204" pitchFamily="34" charset="0"/>
                  </a:rPr>
                  <a:t>, the resolution results in a viable, solvent and restructured </a:t>
                </a:r>
                <a:r>
                  <a:rPr lang="en-US" dirty="0" smtClean="0">
                    <a:solidFill>
                      <a:prstClr val="black"/>
                    </a:solidFill>
                    <a:latin typeface="Calibri" panose="020F0502020204030204" pitchFamily="34" charset="0"/>
                  </a:rPr>
                  <a:t>bank</a:t>
                </a:r>
                <a:r>
                  <a:rPr lang="en-US" dirty="0">
                    <a:solidFill>
                      <a:prstClr val="black"/>
                    </a:solidFill>
                    <a:latin typeface="Calibri" panose="020F0502020204030204" pitchFamily="34" charset="0"/>
                  </a:rPr>
                  <a:t>, which </a:t>
                </a:r>
                <a:r>
                  <a:rPr lang="en-US" b="1" dirty="0">
                    <a:solidFill>
                      <a:prstClr val="black"/>
                    </a:solidFill>
                    <a:latin typeface="Calibri" panose="020F0502020204030204" pitchFamily="34" charset="0"/>
                  </a:rPr>
                  <a:t>limits the exposure of the deposit insurer </a:t>
                </a:r>
                <a:r>
                  <a:rPr lang="en-US" dirty="0">
                    <a:solidFill>
                      <a:prstClr val="black"/>
                    </a:solidFill>
                    <a:latin typeface="Calibri" panose="020F0502020204030204" pitchFamily="34" charset="0"/>
                  </a:rPr>
                  <a:t>to contribute </a:t>
                </a:r>
                <a:r>
                  <a:rPr lang="en-US" dirty="0" smtClean="0">
                    <a:solidFill>
                      <a:prstClr val="black"/>
                    </a:solidFill>
                    <a:latin typeface="Calibri" panose="020F0502020204030204" pitchFamily="34" charset="0"/>
                  </a:rPr>
                  <a:t>additional </a:t>
                </a:r>
                <a:r>
                  <a:rPr lang="en-US" dirty="0">
                    <a:solidFill>
                      <a:prstClr val="black"/>
                    </a:solidFill>
                    <a:latin typeface="Calibri" panose="020F0502020204030204" pitchFamily="34" charset="0"/>
                  </a:rPr>
                  <a:t>funding in respect of the same </a:t>
                </a:r>
                <a:r>
                  <a:rPr lang="en-US" dirty="0" smtClean="0">
                    <a:solidFill>
                      <a:prstClr val="black"/>
                    </a:solidFill>
                    <a:latin typeface="Calibri" panose="020F0502020204030204" pitchFamily="34" charset="0"/>
                  </a:rPr>
                  <a:t>obligation;</a:t>
                </a:r>
                <a:r>
                  <a:rPr lang="it-IT" dirty="0" smtClean="0">
                    <a:solidFill>
                      <a:prstClr val="black"/>
                    </a:solidFill>
                    <a:latin typeface="Calibri" panose="020F0502020204030204" pitchFamily="34" charset="0"/>
                  </a:rPr>
                  <a:t> </a:t>
                </a:r>
                <a:r>
                  <a:rPr lang="en-US" dirty="0" smtClean="0">
                    <a:solidFill>
                      <a:prstClr val="black"/>
                    </a:solidFill>
                    <a:latin typeface="Calibri" panose="020F0502020204030204" pitchFamily="34" charset="0"/>
                  </a:rPr>
                  <a:t> </a:t>
                </a:r>
                <a:r>
                  <a:rPr lang="it-IT" dirty="0" smtClean="0">
                    <a:solidFill>
                      <a:prstClr val="black"/>
                    </a:solidFill>
                    <a:latin typeface="Calibri" panose="020F0502020204030204" pitchFamily="34" charset="0"/>
                  </a:rPr>
                  <a:t> </a:t>
                </a:r>
                <a:r>
                  <a:rPr lang="en-US" dirty="0" smtClean="0">
                    <a:solidFill>
                      <a:prstClr val="black"/>
                    </a:solidFill>
                    <a:latin typeface="Calibri" panose="020F0502020204030204" pitchFamily="34" charset="0"/>
                  </a:rPr>
                  <a:t> </a:t>
                </a:r>
              </a:p>
              <a:p>
                <a:pPr>
                  <a:spcBef>
                    <a:spcPts val="600"/>
                  </a:spcBef>
                </a:pPr>
                <a:endParaRPr lang="it-IT" sz="1000" dirty="0">
                  <a:solidFill>
                    <a:prstClr val="black"/>
                  </a:solidFill>
                  <a:latin typeface="Calibri" panose="020F0502020204030204" pitchFamily="34" charset="0"/>
                </a:endParaRPr>
              </a:p>
            </p:txBody>
          </p:sp>
          <p:cxnSp>
            <p:nvCxnSpPr>
              <p:cNvPr id="12" name="Connettore 1 11"/>
              <p:cNvCxnSpPr/>
              <p:nvPr/>
            </p:nvCxnSpPr>
            <p:spPr>
              <a:xfrm>
                <a:off x="4913197" y="1723038"/>
                <a:ext cx="0" cy="463760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3" name="CasellaDiTesto 12"/>
              <p:cNvSpPr txBox="1"/>
              <p:nvPr/>
            </p:nvSpPr>
            <p:spPr>
              <a:xfrm>
                <a:off x="5158546" y="2068440"/>
                <a:ext cx="3770526" cy="4054956"/>
              </a:xfrm>
              <a:prstGeom prst="rect">
                <a:avLst/>
              </a:prstGeom>
              <a:solidFill>
                <a:schemeClr val="bg1"/>
              </a:solidFill>
              <a:ln>
                <a:solidFill>
                  <a:schemeClr val="accent1"/>
                </a:solidFill>
              </a:ln>
            </p:spPr>
            <p:txBody>
              <a:bodyPr wrap="square" rtlCol="0">
                <a:spAutoFit/>
              </a:bodyPr>
              <a:lstStyle/>
              <a:p>
                <a:pPr>
                  <a:spcAft>
                    <a:spcPts val="1200"/>
                  </a:spcAft>
                </a:pPr>
                <a:r>
                  <a:rPr lang="it-IT" dirty="0" smtClean="0">
                    <a:solidFill>
                      <a:prstClr val="black"/>
                    </a:solidFill>
                    <a:latin typeface="Calibri" panose="020F0502020204030204" pitchFamily="34" charset="0"/>
                  </a:rPr>
                  <a:t>Art. 109 (1) BRRD</a:t>
                </a:r>
                <a:r>
                  <a:rPr lang="it-IT" dirty="0">
                    <a:solidFill>
                      <a:prstClr val="black"/>
                    </a:solidFill>
                    <a:latin typeface="Calibri" panose="020F0502020204030204" pitchFamily="34" charset="0"/>
                  </a:rPr>
                  <a:t>: </a:t>
                </a:r>
                <a:r>
                  <a:rPr lang="it-IT" dirty="0" smtClean="0">
                    <a:solidFill>
                      <a:prstClr val="black"/>
                    </a:solidFill>
                    <a:latin typeface="Calibri" panose="020F0502020204030204" pitchFamily="34" charset="0"/>
                  </a:rPr>
                  <a:t> </a:t>
                </a:r>
                <a:r>
                  <a:rPr lang="en-US" dirty="0" smtClean="0">
                    <a:solidFill>
                      <a:prstClr val="black"/>
                    </a:solidFill>
                    <a:latin typeface="Calibri" panose="020F0502020204030204" pitchFamily="34" charset="0"/>
                  </a:rPr>
                  <a:t>(…) the </a:t>
                </a:r>
                <a:r>
                  <a:rPr lang="en-US" b="1" dirty="0">
                    <a:solidFill>
                      <a:prstClr val="black"/>
                    </a:solidFill>
                    <a:latin typeface="Calibri" panose="020F0502020204030204" pitchFamily="34" charset="0"/>
                  </a:rPr>
                  <a:t>DGS</a:t>
                </a:r>
                <a:r>
                  <a:rPr lang="en-US" dirty="0">
                    <a:solidFill>
                      <a:prstClr val="black"/>
                    </a:solidFill>
                    <a:latin typeface="Calibri" panose="020F0502020204030204" pitchFamily="34" charset="0"/>
                  </a:rPr>
                  <a:t> to </a:t>
                </a:r>
                <a:r>
                  <a:rPr lang="en-US" dirty="0" smtClean="0">
                    <a:solidFill>
                      <a:prstClr val="black"/>
                    </a:solidFill>
                    <a:latin typeface="Calibri" panose="020F0502020204030204" pitchFamily="34" charset="0"/>
                  </a:rPr>
                  <a:t>which the institution is affiliated </a:t>
                </a:r>
                <a:r>
                  <a:rPr lang="en-US" b="1" dirty="0" smtClean="0">
                    <a:solidFill>
                      <a:prstClr val="black"/>
                    </a:solidFill>
                    <a:latin typeface="Calibri" panose="020F0502020204030204" pitchFamily="34" charset="0"/>
                  </a:rPr>
                  <a:t>is liable </a:t>
                </a:r>
                <a:r>
                  <a:rPr lang="en-US" dirty="0" smtClean="0">
                    <a:solidFill>
                      <a:prstClr val="black"/>
                    </a:solidFill>
                    <a:latin typeface="Calibri" panose="020F0502020204030204" pitchFamily="34" charset="0"/>
                  </a:rPr>
                  <a:t>for the amount of losses that covered depositors would have suffered, had covered depositors be exposed to losses in the application of resolution tools. </a:t>
                </a:r>
              </a:p>
              <a:p>
                <a:pPr>
                  <a:spcAft>
                    <a:spcPts val="600"/>
                  </a:spcAft>
                </a:pPr>
                <a:r>
                  <a:rPr lang="en-US" dirty="0" smtClean="0">
                    <a:solidFill>
                      <a:prstClr val="black"/>
                    </a:solidFill>
                    <a:latin typeface="Calibri" panose="020F0502020204030204" pitchFamily="34" charset="0"/>
                  </a:rPr>
                  <a:t>Art. 108 BRRD: </a:t>
                </a:r>
                <a:r>
                  <a:rPr lang="en-US" b="1" dirty="0" smtClean="0">
                    <a:solidFill>
                      <a:prstClr val="black"/>
                    </a:solidFill>
                    <a:latin typeface="Calibri" panose="020F0502020204030204" pitchFamily="34" charset="0"/>
                  </a:rPr>
                  <a:t>depositor preference</a:t>
                </a:r>
              </a:p>
              <a:p>
                <a:pPr>
                  <a:spcAft>
                    <a:spcPts val="600"/>
                  </a:spcAft>
                </a:pPr>
                <a:endParaRPr lang="en-US" dirty="0" smtClean="0">
                  <a:solidFill>
                    <a:prstClr val="black"/>
                  </a:solidFill>
                  <a:latin typeface="Calibri" panose="020F0502020204030204" pitchFamily="34" charset="0"/>
                </a:endParaRPr>
              </a:p>
              <a:p>
                <a:pPr>
                  <a:spcAft>
                    <a:spcPts val="600"/>
                  </a:spcAft>
                </a:pPr>
                <a:r>
                  <a:rPr lang="en-US" dirty="0" smtClean="0">
                    <a:solidFill>
                      <a:prstClr val="black"/>
                    </a:solidFill>
                    <a:latin typeface="Calibri" panose="020F0502020204030204" pitchFamily="34" charset="0"/>
                  </a:rPr>
                  <a:t>The DGS is a </a:t>
                </a:r>
                <a:r>
                  <a:rPr lang="en-US" b="1" dirty="0" smtClean="0">
                    <a:solidFill>
                      <a:prstClr val="black"/>
                    </a:solidFill>
                    <a:latin typeface="Calibri" panose="020F0502020204030204" pitchFamily="34" charset="0"/>
                  </a:rPr>
                  <a:t>loss absorber </a:t>
                </a:r>
                <a:r>
                  <a:rPr lang="en-US" dirty="0" smtClean="0">
                    <a:solidFill>
                      <a:prstClr val="black"/>
                    </a:solidFill>
                    <a:latin typeface="Calibri" panose="020F0502020204030204" pitchFamily="34" charset="0"/>
                  </a:rPr>
                  <a:t>on behalf of covered depositors (</a:t>
                </a:r>
                <a:r>
                  <a:rPr lang="en-US" b="1" dirty="0" smtClean="0">
                    <a:solidFill>
                      <a:prstClr val="black"/>
                    </a:solidFill>
                    <a:latin typeface="Calibri" panose="020F0502020204030204" pitchFamily="34" charset="0"/>
                  </a:rPr>
                  <a:t>virtual bail-in </a:t>
                </a:r>
                <a:r>
                  <a:rPr lang="en-US" dirty="0" smtClean="0">
                    <a:solidFill>
                      <a:prstClr val="black"/>
                    </a:solidFill>
                    <a:latin typeface="Calibri" panose="020F0502020204030204" pitchFamily="34" charset="0"/>
                  </a:rPr>
                  <a:t>of the DGS).</a:t>
                </a:r>
              </a:p>
              <a:p>
                <a:pPr>
                  <a:spcAft>
                    <a:spcPts val="600"/>
                  </a:spcAft>
                </a:pPr>
                <a:endParaRPr lang="en-US" sz="1650" dirty="0" smtClean="0">
                  <a:solidFill>
                    <a:prstClr val="black"/>
                  </a:solidFill>
                  <a:latin typeface="Calibri" panose="020F0502020204030204" pitchFamily="34" charset="0"/>
                </a:endParaRPr>
              </a:p>
            </p:txBody>
          </p:sp>
          <p:sp>
            <p:nvSpPr>
              <p:cNvPr id="17" name="Rectangle 21"/>
              <p:cNvSpPr>
                <a:spLocks noChangeArrowheads="1"/>
              </p:cNvSpPr>
              <p:nvPr>
                <p:custDataLst>
                  <p:tags r:id="rId1"/>
                </p:custDataLst>
              </p:nvPr>
            </p:nvSpPr>
            <p:spPr bwMode="auto">
              <a:xfrm>
                <a:off x="5315769" y="5943407"/>
                <a:ext cx="3492388" cy="681449"/>
              </a:xfrm>
              <a:prstGeom prst="rect">
                <a:avLst/>
              </a:prstGeom>
              <a:solidFill>
                <a:schemeClr val="accent6">
                  <a:lumMod val="40000"/>
                  <a:lumOff val="60000"/>
                </a:schemeClr>
              </a:solidFill>
              <a:ln w="22225" algn="ctr">
                <a:solidFill>
                  <a:schemeClr val="accent1"/>
                </a:solidFill>
                <a:miter lim="800000"/>
                <a:headEnd/>
                <a:tailEnd/>
              </a:ln>
              <a:effectLst>
                <a:outerShdw blurRad="50800" dist="38100" dir="2700000" algn="tl" rotWithShape="0">
                  <a:prstClr val="black">
                    <a:alpha val="40000"/>
                  </a:prstClr>
                </a:outerShdw>
              </a:effectLst>
              <a:extLst/>
            </p:spPr>
            <p:txBody>
              <a:bodyPr wrap="none" anchor="ctr"/>
              <a:lstStyle/>
              <a:p>
                <a:pPr algn="ctr" eaLnBrk="0" hangingPunct="0">
                  <a:defRPr/>
                </a:pPr>
                <a:r>
                  <a:rPr lang="it-IT" sz="1650" b="1" i="1" dirty="0" err="1" smtClean="0">
                    <a:solidFill>
                      <a:prstClr val="black"/>
                    </a:solidFill>
                    <a:latin typeface="Calibri" panose="020F0502020204030204" pitchFamily="34" charset="0"/>
                  </a:rPr>
                  <a:t>Residual</a:t>
                </a:r>
                <a:r>
                  <a:rPr lang="it-IT" sz="1650" b="1" i="1" dirty="0" smtClean="0">
                    <a:solidFill>
                      <a:prstClr val="black"/>
                    </a:solidFill>
                    <a:latin typeface="Calibri" panose="020F0502020204030204" pitchFamily="34" charset="0"/>
                  </a:rPr>
                  <a:t> </a:t>
                </a:r>
                <a:r>
                  <a:rPr lang="it-IT" sz="1650" b="1" i="1" dirty="0" err="1" smtClean="0">
                    <a:solidFill>
                      <a:prstClr val="black"/>
                    </a:solidFill>
                    <a:latin typeface="Calibri" panose="020F0502020204030204" pitchFamily="34" charset="0"/>
                  </a:rPr>
                  <a:t>contribution</a:t>
                </a:r>
                <a:r>
                  <a:rPr lang="it-IT" sz="1650" b="1" i="1" dirty="0" smtClean="0">
                    <a:solidFill>
                      <a:prstClr val="black"/>
                    </a:solidFill>
                    <a:latin typeface="Calibri" panose="020F0502020204030204" pitchFamily="34" charset="0"/>
                  </a:rPr>
                  <a:t> to </a:t>
                </a:r>
                <a:r>
                  <a:rPr lang="it-IT" sz="1650" b="1" i="1" dirty="0" err="1" smtClean="0">
                    <a:solidFill>
                      <a:prstClr val="black"/>
                    </a:solidFill>
                    <a:latin typeface="Calibri" panose="020F0502020204030204" pitchFamily="34" charset="0"/>
                  </a:rPr>
                  <a:t>resolution</a:t>
                </a:r>
                <a:endParaRPr lang="it-IT" sz="1650" dirty="0" smtClean="0">
                  <a:solidFill>
                    <a:prstClr val="black"/>
                  </a:solidFill>
                  <a:latin typeface="Calibri" panose="020F0502020204030204" pitchFamily="34" charset="0"/>
                </a:endParaRPr>
              </a:p>
            </p:txBody>
          </p:sp>
        </p:grpSp>
        <p:cxnSp>
          <p:nvCxnSpPr>
            <p:cNvPr id="15" name="Connettore 2 14"/>
            <p:cNvCxnSpPr/>
            <p:nvPr/>
          </p:nvCxnSpPr>
          <p:spPr>
            <a:xfrm flipV="1">
              <a:off x="2750534" y="2924944"/>
              <a:ext cx="3816424" cy="576064"/>
            </a:xfrm>
            <a:prstGeom prst="straightConnector1">
              <a:avLst/>
            </a:prstGeom>
            <a:ln w="19050">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grpSp>
      <p:sp>
        <p:nvSpPr>
          <p:cNvPr id="20" name="Rectangle 2"/>
          <p:cNvSpPr txBox="1">
            <a:spLocks noChangeArrowheads="1"/>
          </p:cNvSpPr>
          <p:nvPr/>
        </p:nvSpPr>
        <p:spPr>
          <a:xfrm>
            <a:off x="1331642" y="764704"/>
            <a:ext cx="7597432" cy="1143000"/>
          </a:xfrm>
          <a:prstGeom prst="rect">
            <a:avLst/>
          </a:prstGeom>
        </p:spPr>
        <p:txBody>
          <a:bodyPr>
            <a:normAutofit/>
          </a:bodyPr>
          <a:lstStyle/>
          <a:p>
            <a:pPr>
              <a:defRPr/>
            </a:pPr>
            <a:r>
              <a:rPr lang="en-GB" sz="2000" b="1" dirty="0" smtClean="0">
                <a:solidFill>
                  <a:srgbClr val="11488B"/>
                </a:solidFill>
                <a:latin typeface="Calibri" pitchFamily="34" charset="0"/>
              </a:rPr>
              <a:t>DGS role in financing resolution: conditions			        (2/3) </a:t>
            </a:r>
            <a:endParaRPr lang="en-GB" sz="2000" b="1" dirty="0">
              <a:solidFill>
                <a:srgbClr val="11488B"/>
              </a:solidFill>
              <a:latin typeface="Calibri" pitchFamily="34" charset="0"/>
            </a:endParaRPr>
          </a:p>
          <a:p>
            <a:pPr algn="r" fontAlgn="base">
              <a:spcBef>
                <a:spcPct val="0"/>
              </a:spcBef>
              <a:spcAft>
                <a:spcPct val="0"/>
              </a:spcAft>
              <a:defRPr/>
            </a:pPr>
            <a:endParaRPr lang="it-IT" sz="3600" b="1" i="1" dirty="0" smtClean="0">
              <a:solidFill>
                <a:srgbClr val="11488B"/>
              </a:solidFill>
              <a:latin typeface="Constantia" pitchFamily="18" charset="0"/>
            </a:endParaRPr>
          </a:p>
        </p:txBody>
      </p:sp>
    </p:spTree>
    <p:extLst>
      <p:ext uri="{BB962C8B-B14F-4D97-AF65-F5344CB8AC3E}">
        <p14:creationId xmlns:p14="http://schemas.microsoft.com/office/powerpoint/2010/main" val="15002959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 name="Picture 4"/>
          <p:cNvPicPr>
            <a:picLocks noChangeAspect="1" noChangeArrowheads="1"/>
          </p:cNvPicPr>
          <p:nvPr/>
        </p:nvPicPr>
        <p:blipFill>
          <a:blip r:embed="rId3" cstate="print"/>
          <a:srcRect/>
          <a:stretch>
            <a:fillRect/>
          </a:stretch>
        </p:blipFill>
        <p:spPr bwMode="auto">
          <a:xfrm>
            <a:off x="1039417" y="6360804"/>
            <a:ext cx="2524472" cy="447557"/>
          </a:xfrm>
          <a:prstGeom prst="rect">
            <a:avLst/>
          </a:prstGeom>
          <a:noFill/>
          <a:ln w="9525">
            <a:noFill/>
            <a:miter lim="800000"/>
            <a:headEnd/>
            <a:tailEnd/>
          </a:ln>
        </p:spPr>
      </p:pic>
      <p:grpSp>
        <p:nvGrpSpPr>
          <p:cNvPr id="41" name="Gruppo 40"/>
          <p:cNvGrpSpPr/>
          <p:nvPr/>
        </p:nvGrpSpPr>
        <p:grpSpPr>
          <a:xfrm>
            <a:off x="-93280" y="102528"/>
            <a:ext cx="9022352" cy="1094224"/>
            <a:chOff x="-93280" y="102528"/>
            <a:chExt cx="9022352" cy="1094224"/>
          </a:xfrm>
        </p:grpSpPr>
        <p:pic>
          <p:nvPicPr>
            <p:cNvPr id="42" name="Immagine 41" descr="logo trasparente.gif"/>
            <p:cNvPicPr>
              <a:picLocks noChangeAspect="1"/>
            </p:cNvPicPr>
            <p:nvPr/>
          </p:nvPicPr>
          <p:blipFill>
            <a:blip r:embed="rId4" cstate="print"/>
            <a:stretch>
              <a:fillRect/>
            </a:stretch>
          </p:blipFill>
          <p:spPr>
            <a:xfrm>
              <a:off x="-93280" y="102528"/>
              <a:ext cx="1166161" cy="1094224"/>
            </a:xfrm>
            <a:prstGeom prst="rect">
              <a:avLst/>
            </a:prstGeom>
          </p:spPr>
        </p:pic>
        <p:pic>
          <p:nvPicPr>
            <p:cNvPr id="43" name="Immagine 42" descr="logo scr trasp.gif"/>
            <p:cNvPicPr>
              <a:picLocks noChangeAspect="1"/>
            </p:cNvPicPr>
            <p:nvPr/>
          </p:nvPicPr>
          <p:blipFill>
            <a:blip r:embed="rId5" cstate="print"/>
            <a:stretch>
              <a:fillRect/>
            </a:stretch>
          </p:blipFill>
          <p:spPr>
            <a:xfrm>
              <a:off x="5940152" y="142853"/>
              <a:ext cx="2988920" cy="336472"/>
            </a:xfrm>
            <a:prstGeom prst="rect">
              <a:avLst/>
            </a:prstGeom>
          </p:spPr>
        </p:pic>
      </p:grpSp>
      <p:grpSp>
        <p:nvGrpSpPr>
          <p:cNvPr id="5" name="Gruppo 4"/>
          <p:cNvGrpSpPr/>
          <p:nvPr/>
        </p:nvGrpSpPr>
        <p:grpSpPr>
          <a:xfrm>
            <a:off x="1072900" y="1353706"/>
            <a:ext cx="7856191" cy="5305904"/>
            <a:chOff x="1072881" y="1353706"/>
            <a:chExt cx="7856191" cy="5305904"/>
          </a:xfrm>
        </p:grpSpPr>
        <p:sp>
          <p:nvSpPr>
            <p:cNvPr id="3" name="CasellaDiTesto 2"/>
            <p:cNvSpPr txBox="1"/>
            <p:nvPr/>
          </p:nvSpPr>
          <p:spPr>
            <a:xfrm>
              <a:off x="2281929" y="1353706"/>
              <a:ext cx="648072" cy="369332"/>
            </a:xfrm>
            <a:prstGeom prst="rect">
              <a:avLst/>
            </a:prstGeom>
            <a:noFill/>
            <a:ln w="19050">
              <a:solidFill>
                <a:schemeClr val="accent1"/>
              </a:solidFill>
              <a:prstDash val="sysDash"/>
            </a:ln>
          </p:spPr>
          <p:txBody>
            <a:bodyPr wrap="square" rtlCol="0">
              <a:spAutoFit/>
            </a:bodyPr>
            <a:lstStyle>
              <a:defPPr>
                <a:defRPr lang="it-IT"/>
              </a:defPPr>
              <a:lvl1pPr>
                <a:defRPr>
                  <a:latin typeface="Calibri" panose="020F0502020204030204" pitchFamily="34" charset="0"/>
                </a:defRPr>
              </a:lvl1pPr>
            </a:lstStyle>
            <a:p>
              <a:pPr algn="ctr"/>
              <a:r>
                <a:rPr lang="it-IT" dirty="0">
                  <a:solidFill>
                    <a:prstClr val="black"/>
                  </a:solidFill>
                </a:rPr>
                <a:t>CP9</a:t>
              </a:r>
            </a:p>
          </p:txBody>
        </p:sp>
        <p:sp>
          <p:nvSpPr>
            <p:cNvPr id="9" name="CasellaDiTesto 8"/>
            <p:cNvSpPr txBox="1"/>
            <p:nvPr/>
          </p:nvSpPr>
          <p:spPr>
            <a:xfrm>
              <a:off x="6338762" y="1353706"/>
              <a:ext cx="1502334" cy="369332"/>
            </a:xfrm>
            <a:prstGeom prst="rect">
              <a:avLst/>
            </a:prstGeom>
            <a:solidFill>
              <a:schemeClr val="accent3">
                <a:lumMod val="20000"/>
                <a:lumOff val="80000"/>
              </a:schemeClr>
            </a:solidFill>
            <a:ln w="19050">
              <a:solidFill>
                <a:schemeClr val="accent2"/>
              </a:solidFill>
              <a:prstDash val="dash"/>
            </a:ln>
          </p:spPr>
          <p:txBody>
            <a:bodyPr wrap="none" rtlCol="0">
              <a:spAutoFit/>
            </a:bodyPr>
            <a:lstStyle>
              <a:defPPr>
                <a:defRPr lang="it-IT"/>
              </a:defPPr>
              <a:lvl1pPr algn="ctr">
                <a:defRPr sz="1400">
                  <a:latin typeface="Calibri" panose="020F0502020204030204" pitchFamily="34" charset="0"/>
                </a:defRPr>
              </a:lvl1pPr>
            </a:lstStyle>
            <a:p>
              <a:r>
                <a:rPr lang="it-IT" sz="1800" dirty="0">
                  <a:solidFill>
                    <a:prstClr val="black"/>
                  </a:solidFill>
                </a:rPr>
                <a:t>DGSD &amp; BRRD</a:t>
              </a:r>
            </a:p>
          </p:txBody>
        </p:sp>
        <p:sp>
          <p:nvSpPr>
            <p:cNvPr id="6" name="CasellaDiTesto 5"/>
            <p:cNvSpPr txBox="1"/>
            <p:nvPr/>
          </p:nvSpPr>
          <p:spPr>
            <a:xfrm>
              <a:off x="1072881" y="1920003"/>
              <a:ext cx="3627638" cy="4478149"/>
            </a:xfrm>
            <a:prstGeom prst="rect">
              <a:avLst/>
            </a:prstGeom>
            <a:solidFill>
              <a:schemeClr val="bg1"/>
            </a:solidFill>
            <a:ln>
              <a:solidFill>
                <a:schemeClr val="accent1"/>
              </a:solidFill>
            </a:ln>
          </p:spPr>
          <p:txBody>
            <a:bodyPr wrap="square" rtlCol="0">
              <a:spAutoFit/>
            </a:bodyPr>
            <a:lstStyle/>
            <a:p>
              <a:pPr>
                <a:spcBef>
                  <a:spcPts val="600"/>
                </a:spcBef>
              </a:pPr>
              <a:r>
                <a:rPr lang="en-US" dirty="0">
                  <a:solidFill>
                    <a:prstClr val="black"/>
                  </a:solidFill>
                  <a:latin typeface="Calibri" panose="020F0502020204030204" pitchFamily="34" charset="0"/>
                </a:rPr>
                <a:t>(d) contributions are restricted to the costs the deposit insurer </a:t>
              </a:r>
              <a:r>
                <a:rPr lang="en-US" b="1" dirty="0">
                  <a:solidFill>
                    <a:prstClr val="black"/>
                  </a:solidFill>
                  <a:latin typeface="Calibri" panose="020F0502020204030204" pitchFamily="34" charset="0"/>
                </a:rPr>
                <a:t>would otherwise have incurred </a:t>
              </a:r>
              <a:r>
                <a:rPr lang="en-US" dirty="0">
                  <a:solidFill>
                    <a:prstClr val="black"/>
                  </a:solidFill>
                  <a:latin typeface="Calibri" panose="020F0502020204030204" pitchFamily="34" charset="0"/>
                </a:rPr>
                <a:t>in a payout of insured depositors in a liquidation net of expected recoveries</a:t>
              </a:r>
              <a:r>
                <a:rPr lang="en-US" dirty="0" smtClean="0">
                  <a:solidFill>
                    <a:prstClr val="black"/>
                  </a:solidFill>
                  <a:latin typeface="Calibri" panose="020F0502020204030204" pitchFamily="34" charset="0"/>
                </a:rPr>
                <a:t>;</a:t>
              </a:r>
            </a:p>
            <a:p>
              <a:pPr>
                <a:spcBef>
                  <a:spcPts val="600"/>
                </a:spcBef>
              </a:pPr>
              <a:r>
                <a:rPr lang="en-US" dirty="0" smtClean="0">
                  <a:solidFill>
                    <a:prstClr val="black"/>
                  </a:solidFill>
                  <a:latin typeface="Calibri" panose="020F0502020204030204" pitchFamily="34" charset="0"/>
                </a:rPr>
                <a:t>(</a:t>
              </a:r>
              <a:r>
                <a:rPr lang="en-US" dirty="0">
                  <a:solidFill>
                    <a:prstClr val="black"/>
                  </a:solidFill>
                  <a:latin typeface="Calibri" panose="020F0502020204030204" pitchFamily="34" charset="0"/>
                </a:rPr>
                <a:t>e) contributions are not used for the </a:t>
              </a:r>
              <a:r>
                <a:rPr lang="en-US" dirty="0" err="1">
                  <a:solidFill>
                    <a:prstClr val="black"/>
                  </a:solidFill>
                  <a:latin typeface="Calibri" panose="020F0502020204030204" pitchFamily="34" charset="0"/>
                </a:rPr>
                <a:t>recapitalisation</a:t>
              </a:r>
              <a:r>
                <a:rPr lang="en-US" dirty="0">
                  <a:solidFill>
                    <a:prstClr val="black"/>
                  </a:solidFill>
                  <a:latin typeface="Calibri" panose="020F0502020204030204" pitchFamily="34" charset="0"/>
                </a:rPr>
                <a:t> of resolved institutions; </a:t>
              </a:r>
              <a:r>
                <a:rPr lang="it-IT" dirty="0" smtClean="0">
                  <a:solidFill>
                    <a:prstClr val="black"/>
                  </a:solidFill>
                  <a:latin typeface="Calibri" panose="020F0502020204030204" pitchFamily="34" charset="0"/>
                </a:rPr>
                <a:t> </a:t>
              </a:r>
              <a:endParaRPr lang="it-IT" dirty="0">
                <a:solidFill>
                  <a:prstClr val="black"/>
                </a:solidFill>
                <a:latin typeface="Calibri" panose="020F0502020204030204" pitchFamily="34" charset="0"/>
              </a:endParaRPr>
            </a:p>
            <a:p>
              <a:pPr>
                <a:spcBef>
                  <a:spcPts val="600"/>
                </a:spcBef>
              </a:pPr>
              <a:r>
                <a:rPr lang="en-US" dirty="0">
                  <a:solidFill>
                    <a:prstClr val="black"/>
                  </a:solidFill>
                  <a:latin typeface="Calibri" panose="020F0502020204030204" pitchFamily="34" charset="0"/>
                </a:rPr>
                <a:t>(f) the use of the deposit insurer’s funds is subject to an independent audit </a:t>
              </a:r>
              <a:r>
                <a:rPr lang="en-US" dirty="0" smtClean="0">
                  <a:solidFill>
                    <a:prstClr val="black"/>
                  </a:solidFill>
                  <a:latin typeface="Calibri" panose="020F0502020204030204" pitchFamily="34" charset="0"/>
                </a:rPr>
                <a:t>and </a:t>
              </a:r>
              <a:r>
                <a:rPr lang="en-US" dirty="0">
                  <a:solidFill>
                    <a:prstClr val="black"/>
                  </a:solidFill>
                  <a:latin typeface="Calibri" panose="020F0502020204030204" pitchFamily="34" charset="0"/>
                </a:rPr>
                <a:t>the results reported back to the deposit insurer; and </a:t>
              </a:r>
              <a:endParaRPr lang="it-IT" dirty="0">
                <a:solidFill>
                  <a:prstClr val="black"/>
                </a:solidFill>
                <a:latin typeface="Calibri" panose="020F0502020204030204" pitchFamily="34" charset="0"/>
              </a:endParaRPr>
            </a:p>
            <a:p>
              <a:pPr>
                <a:spcBef>
                  <a:spcPts val="600"/>
                </a:spcBef>
              </a:pPr>
              <a:r>
                <a:rPr lang="en-US" dirty="0">
                  <a:solidFill>
                    <a:prstClr val="black"/>
                  </a:solidFill>
                  <a:latin typeface="Calibri" panose="020F0502020204030204" pitchFamily="34" charset="0"/>
                </a:rPr>
                <a:t>(g) all resolution actions and </a:t>
              </a:r>
              <a:r>
                <a:rPr lang="en-US" dirty="0" smtClean="0">
                  <a:solidFill>
                    <a:prstClr val="black"/>
                  </a:solidFill>
                  <a:latin typeface="Calibri" panose="020F0502020204030204" pitchFamily="34" charset="0"/>
                </a:rPr>
                <a:t>decisions using the deposit insurer’s funds are subject to ex-post review. </a:t>
              </a:r>
              <a:endParaRPr lang="it-IT" dirty="0">
                <a:solidFill>
                  <a:prstClr val="black"/>
                </a:solidFill>
                <a:latin typeface="Calibri" panose="020F0502020204030204" pitchFamily="34" charset="0"/>
              </a:endParaRPr>
            </a:p>
          </p:txBody>
        </p:sp>
        <p:cxnSp>
          <p:nvCxnSpPr>
            <p:cNvPr id="12" name="Connettore 1 11"/>
            <p:cNvCxnSpPr/>
            <p:nvPr/>
          </p:nvCxnSpPr>
          <p:spPr>
            <a:xfrm>
              <a:off x="4860032" y="1723038"/>
              <a:ext cx="0" cy="463760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4" name="CasellaDiTesto 13"/>
            <p:cNvSpPr txBox="1"/>
            <p:nvPr/>
          </p:nvSpPr>
          <p:spPr>
            <a:xfrm>
              <a:off x="5158546" y="1904462"/>
              <a:ext cx="3770526" cy="4755148"/>
            </a:xfrm>
            <a:prstGeom prst="rect">
              <a:avLst/>
            </a:prstGeom>
            <a:solidFill>
              <a:schemeClr val="bg1"/>
            </a:solidFill>
            <a:ln>
              <a:solidFill>
                <a:schemeClr val="accent1"/>
              </a:solidFill>
            </a:ln>
          </p:spPr>
          <p:txBody>
            <a:bodyPr wrap="square" rtlCol="0">
              <a:spAutoFit/>
            </a:bodyPr>
            <a:lstStyle/>
            <a:p>
              <a:pPr>
                <a:spcAft>
                  <a:spcPts val="600"/>
                </a:spcAft>
              </a:pPr>
              <a:r>
                <a:rPr lang="it-IT" sz="1600" dirty="0" smtClean="0">
                  <a:solidFill>
                    <a:prstClr val="black"/>
                  </a:solidFill>
                  <a:latin typeface="Calibri" panose="020F0502020204030204" pitchFamily="34" charset="0"/>
                </a:rPr>
                <a:t>Art. 109 (1) </a:t>
              </a:r>
              <a:r>
                <a:rPr lang="it-IT" sz="1600" dirty="0">
                  <a:solidFill>
                    <a:prstClr val="black"/>
                  </a:solidFill>
                  <a:latin typeface="Calibri" panose="020F0502020204030204" pitchFamily="34" charset="0"/>
                </a:rPr>
                <a:t>BRRD: </a:t>
              </a:r>
              <a:r>
                <a:rPr lang="en-US" sz="1600" dirty="0">
                  <a:solidFill>
                    <a:prstClr val="black"/>
                  </a:solidFill>
                  <a:latin typeface="Calibri" panose="020F0502020204030204" pitchFamily="34" charset="0"/>
                </a:rPr>
                <a:t>In all cases, the liability of the </a:t>
              </a:r>
              <a:r>
                <a:rPr lang="en-US" sz="1600" dirty="0" smtClean="0">
                  <a:solidFill>
                    <a:prstClr val="black"/>
                  </a:solidFill>
                  <a:latin typeface="Calibri" panose="020F0502020204030204" pitchFamily="34" charset="0"/>
                </a:rPr>
                <a:t>DGS shall </a:t>
              </a:r>
              <a:r>
                <a:rPr lang="en-US" sz="1600" dirty="0">
                  <a:solidFill>
                    <a:prstClr val="black"/>
                  </a:solidFill>
                  <a:latin typeface="Calibri" panose="020F0502020204030204" pitchFamily="34" charset="0"/>
                </a:rPr>
                <a:t>not be greater than the amount of losses that it would have had to bear had the institution been wound up under normal insolvency </a:t>
              </a:r>
              <a:r>
                <a:rPr lang="en-US" sz="1600" dirty="0" smtClean="0">
                  <a:solidFill>
                    <a:prstClr val="black"/>
                  </a:solidFill>
                  <a:latin typeface="Calibri" panose="020F0502020204030204" pitchFamily="34" charset="0"/>
                </a:rPr>
                <a:t>proceedings (</a:t>
              </a:r>
              <a:r>
                <a:rPr lang="en-US" sz="1600" b="1" dirty="0" smtClean="0">
                  <a:solidFill>
                    <a:prstClr val="black"/>
                  </a:solidFill>
                  <a:latin typeface="Calibri" panose="020F0502020204030204" pitchFamily="34" charset="0"/>
                </a:rPr>
                <a:t>no creditor worse-off</a:t>
              </a:r>
              <a:r>
                <a:rPr lang="en-US" sz="1600" dirty="0" smtClean="0">
                  <a:solidFill>
                    <a:prstClr val="black"/>
                  </a:solidFill>
                  <a:latin typeface="Calibri" panose="020F0502020204030204" pitchFamily="34" charset="0"/>
                </a:rPr>
                <a:t>).</a:t>
              </a:r>
            </a:p>
            <a:p>
              <a:pPr>
                <a:spcAft>
                  <a:spcPts val="600"/>
                </a:spcAft>
              </a:pPr>
              <a:r>
                <a:rPr lang="en-US" sz="1600" dirty="0" smtClean="0">
                  <a:solidFill>
                    <a:prstClr val="black"/>
                  </a:solidFill>
                  <a:latin typeface="Calibri" panose="020F0502020204030204" pitchFamily="34" charset="0"/>
                </a:rPr>
                <a:t>When </a:t>
              </a:r>
              <a:r>
                <a:rPr lang="en-US" sz="1600" dirty="0">
                  <a:solidFill>
                    <a:prstClr val="black"/>
                  </a:solidFill>
                  <a:latin typeface="Calibri" panose="020F0502020204030204" pitchFamily="34" charset="0"/>
                </a:rPr>
                <a:t>the bail-in tool is applied, the </a:t>
              </a:r>
              <a:r>
                <a:rPr lang="en-US" sz="1600" dirty="0" smtClean="0">
                  <a:solidFill>
                    <a:prstClr val="black"/>
                  </a:solidFill>
                  <a:latin typeface="Calibri" panose="020F0502020204030204" pitchFamily="34" charset="0"/>
                </a:rPr>
                <a:t>DGS shall </a:t>
              </a:r>
              <a:r>
                <a:rPr lang="en-US" sz="1600" dirty="0">
                  <a:solidFill>
                    <a:prstClr val="black"/>
                  </a:solidFill>
                  <a:latin typeface="Calibri" panose="020F0502020204030204" pitchFamily="34" charset="0"/>
                </a:rPr>
                <a:t>not be required to make any contribution towards the costs of </a:t>
              </a:r>
              <a:r>
                <a:rPr lang="en-US" sz="1600" dirty="0" err="1">
                  <a:solidFill>
                    <a:prstClr val="black"/>
                  </a:solidFill>
                  <a:latin typeface="Calibri" panose="020F0502020204030204" pitchFamily="34" charset="0"/>
                </a:rPr>
                <a:t>recapitalising</a:t>
              </a:r>
              <a:r>
                <a:rPr lang="en-US" sz="1600" dirty="0">
                  <a:solidFill>
                    <a:prstClr val="black"/>
                  </a:solidFill>
                  <a:latin typeface="Calibri" panose="020F0502020204030204" pitchFamily="34" charset="0"/>
                </a:rPr>
                <a:t> the </a:t>
              </a:r>
              <a:r>
                <a:rPr lang="en-US" sz="1600" dirty="0" smtClean="0">
                  <a:solidFill>
                    <a:prstClr val="black"/>
                  </a:solidFill>
                  <a:latin typeface="Calibri" panose="020F0502020204030204" pitchFamily="34" charset="0"/>
                </a:rPr>
                <a:t>bank </a:t>
              </a:r>
              <a:r>
                <a:rPr lang="en-US" sz="1600" dirty="0">
                  <a:solidFill>
                    <a:prstClr val="black"/>
                  </a:solidFill>
                  <a:latin typeface="Calibri" panose="020F0502020204030204" pitchFamily="34" charset="0"/>
                </a:rPr>
                <a:t>or </a:t>
              </a:r>
              <a:r>
                <a:rPr lang="en-US" sz="1600" dirty="0" smtClean="0">
                  <a:solidFill>
                    <a:prstClr val="black"/>
                  </a:solidFill>
                  <a:latin typeface="Calibri" panose="020F0502020204030204" pitchFamily="34" charset="0"/>
                </a:rPr>
                <a:t>bridge-bank.</a:t>
              </a:r>
            </a:p>
            <a:p>
              <a:pPr>
                <a:spcAft>
                  <a:spcPts val="600"/>
                </a:spcAft>
              </a:pPr>
              <a:r>
                <a:rPr lang="en-US" sz="1600" dirty="0">
                  <a:solidFill>
                    <a:prstClr val="black"/>
                  </a:solidFill>
                  <a:latin typeface="Calibri" panose="020F0502020204030204" pitchFamily="34" charset="0"/>
                </a:rPr>
                <a:t>Valuation of difference in treatment as per Art. 74 </a:t>
              </a:r>
              <a:r>
                <a:rPr lang="en-US" sz="1600" dirty="0" smtClean="0">
                  <a:solidFill>
                    <a:prstClr val="black"/>
                  </a:solidFill>
                  <a:latin typeface="Calibri" panose="020F0502020204030204" pitchFamily="34" charset="0"/>
                </a:rPr>
                <a:t>BRRD.</a:t>
              </a:r>
            </a:p>
            <a:p>
              <a:pPr>
                <a:spcAft>
                  <a:spcPts val="600"/>
                </a:spcAft>
              </a:pPr>
              <a:r>
                <a:rPr lang="en-US" sz="1600" dirty="0" smtClean="0">
                  <a:solidFill>
                    <a:prstClr val="black"/>
                  </a:solidFill>
                  <a:latin typeface="Calibri" panose="020F0502020204030204" pitchFamily="34" charset="0"/>
                </a:rPr>
                <a:t>Art</a:t>
              </a:r>
              <a:r>
                <a:rPr lang="en-US" sz="1600" dirty="0">
                  <a:solidFill>
                    <a:prstClr val="black"/>
                  </a:solidFill>
                  <a:latin typeface="Calibri" panose="020F0502020204030204" pitchFamily="34" charset="0"/>
                </a:rPr>
                <a:t>. 75 BRRD: in case the DGS has incurred greater losses than it would have incurred in a winding up under normal insolvency proceedings, </a:t>
              </a:r>
              <a:r>
                <a:rPr lang="en-US" sz="1600" dirty="0" smtClean="0">
                  <a:solidFill>
                    <a:prstClr val="black"/>
                  </a:solidFill>
                  <a:latin typeface="Calibri" panose="020F0502020204030204" pitchFamily="34" charset="0"/>
                </a:rPr>
                <a:t>the DGS is </a:t>
              </a:r>
              <a:r>
                <a:rPr lang="en-US" sz="1600" dirty="0">
                  <a:solidFill>
                    <a:prstClr val="black"/>
                  </a:solidFill>
                  <a:latin typeface="Calibri" panose="020F0502020204030204" pitchFamily="34" charset="0"/>
                </a:rPr>
                <a:t>entitled to the payment of the difference from the resolution financing arrangements.</a:t>
              </a:r>
            </a:p>
          </p:txBody>
        </p:sp>
        <p:cxnSp>
          <p:nvCxnSpPr>
            <p:cNvPr id="13" name="Connettore 2 12"/>
            <p:cNvCxnSpPr/>
            <p:nvPr/>
          </p:nvCxnSpPr>
          <p:spPr>
            <a:xfrm>
              <a:off x="4067944" y="3140968"/>
              <a:ext cx="1224136" cy="0"/>
            </a:xfrm>
            <a:prstGeom prst="straightConnector1">
              <a:avLst/>
            </a:prstGeom>
            <a:ln w="19050">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5" name="Connettore 2 14"/>
            <p:cNvCxnSpPr/>
            <p:nvPr/>
          </p:nvCxnSpPr>
          <p:spPr>
            <a:xfrm>
              <a:off x="4088451" y="4041840"/>
              <a:ext cx="1224136" cy="181035"/>
            </a:xfrm>
            <a:prstGeom prst="straightConnector1">
              <a:avLst/>
            </a:prstGeom>
            <a:ln w="19050">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grpSp>
      <p:sp>
        <p:nvSpPr>
          <p:cNvPr id="16" name="Rectangle 2"/>
          <p:cNvSpPr txBox="1">
            <a:spLocks noChangeArrowheads="1"/>
          </p:cNvSpPr>
          <p:nvPr/>
        </p:nvSpPr>
        <p:spPr>
          <a:xfrm>
            <a:off x="1331642" y="764704"/>
            <a:ext cx="7597432" cy="1143000"/>
          </a:xfrm>
          <a:prstGeom prst="rect">
            <a:avLst/>
          </a:prstGeom>
        </p:spPr>
        <p:txBody>
          <a:bodyPr>
            <a:normAutofit/>
          </a:bodyPr>
          <a:lstStyle/>
          <a:p>
            <a:pPr>
              <a:defRPr/>
            </a:pPr>
            <a:r>
              <a:rPr lang="en-GB" sz="2000" b="1" dirty="0" smtClean="0">
                <a:solidFill>
                  <a:srgbClr val="11488B"/>
                </a:solidFill>
                <a:latin typeface="Calibri" pitchFamily="34" charset="0"/>
              </a:rPr>
              <a:t>DGS role in financing resolution: conditions 	                      (3/3) </a:t>
            </a:r>
            <a:endParaRPr lang="en-GB" sz="2000" b="1" dirty="0">
              <a:solidFill>
                <a:srgbClr val="11488B"/>
              </a:solidFill>
              <a:latin typeface="Calibri" pitchFamily="34" charset="0"/>
            </a:endParaRPr>
          </a:p>
          <a:p>
            <a:pPr algn="r" fontAlgn="base">
              <a:spcBef>
                <a:spcPct val="0"/>
              </a:spcBef>
              <a:spcAft>
                <a:spcPct val="0"/>
              </a:spcAft>
              <a:defRPr/>
            </a:pPr>
            <a:endParaRPr lang="it-IT" sz="3600" b="1" i="1" dirty="0" smtClean="0">
              <a:solidFill>
                <a:srgbClr val="11488B"/>
              </a:solidFill>
              <a:latin typeface="Constantia" pitchFamily="18" charset="0"/>
            </a:endParaRPr>
          </a:p>
        </p:txBody>
      </p:sp>
    </p:spTree>
    <p:extLst>
      <p:ext uri="{BB962C8B-B14F-4D97-AF65-F5344CB8AC3E}">
        <p14:creationId xmlns:p14="http://schemas.microsoft.com/office/powerpoint/2010/main" val="15002959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olo 2"/>
          <p:cNvSpPr>
            <a:spLocks noGrp="1"/>
          </p:cNvSpPr>
          <p:nvPr>
            <p:ph type="title"/>
          </p:nvPr>
        </p:nvSpPr>
        <p:spPr/>
        <p:txBody>
          <a:bodyPr>
            <a:normAutofit/>
          </a:bodyPr>
          <a:lstStyle/>
          <a:p>
            <a:r>
              <a:rPr lang="en-US" sz="2000" dirty="0" smtClean="0"/>
              <a:t>Financing resolution: critical issues</a:t>
            </a:r>
            <a:endParaRPr lang="en-US" altLang="it-IT" sz="2000" i="1" dirty="0"/>
          </a:p>
        </p:txBody>
      </p:sp>
      <p:pic>
        <p:nvPicPr>
          <p:cNvPr id="40" name="Picture 4"/>
          <p:cNvPicPr>
            <a:picLocks noChangeAspect="1" noChangeArrowheads="1"/>
          </p:cNvPicPr>
          <p:nvPr/>
        </p:nvPicPr>
        <p:blipFill>
          <a:blip r:embed="rId3" cstate="print"/>
          <a:srcRect/>
          <a:stretch>
            <a:fillRect/>
          </a:stretch>
        </p:blipFill>
        <p:spPr bwMode="auto">
          <a:xfrm>
            <a:off x="1039417" y="6360804"/>
            <a:ext cx="2524472" cy="447557"/>
          </a:xfrm>
          <a:prstGeom prst="rect">
            <a:avLst/>
          </a:prstGeom>
          <a:noFill/>
          <a:ln w="9525">
            <a:noFill/>
            <a:miter lim="800000"/>
            <a:headEnd/>
            <a:tailEnd/>
          </a:ln>
        </p:spPr>
      </p:pic>
      <p:grpSp>
        <p:nvGrpSpPr>
          <p:cNvPr id="41" name="Gruppo 40"/>
          <p:cNvGrpSpPr/>
          <p:nvPr/>
        </p:nvGrpSpPr>
        <p:grpSpPr>
          <a:xfrm>
            <a:off x="-93280" y="102528"/>
            <a:ext cx="9022352" cy="1094224"/>
            <a:chOff x="-93280" y="102528"/>
            <a:chExt cx="9022352" cy="1094224"/>
          </a:xfrm>
        </p:grpSpPr>
        <p:pic>
          <p:nvPicPr>
            <p:cNvPr id="42" name="Immagine 41" descr="logo trasparente.gif"/>
            <p:cNvPicPr>
              <a:picLocks noChangeAspect="1"/>
            </p:cNvPicPr>
            <p:nvPr/>
          </p:nvPicPr>
          <p:blipFill>
            <a:blip r:embed="rId4" cstate="print"/>
            <a:stretch>
              <a:fillRect/>
            </a:stretch>
          </p:blipFill>
          <p:spPr>
            <a:xfrm>
              <a:off x="-93280" y="102528"/>
              <a:ext cx="1166161" cy="1094224"/>
            </a:xfrm>
            <a:prstGeom prst="rect">
              <a:avLst/>
            </a:prstGeom>
          </p:spPr>
        </p:pic>
        <p:pic>
          <p:nvPicPr>
            <p:cNvPr id="43" name="Immagine 42" descr="logo scr trasp.gif"/>
            <p:cNvPicPr>
              <a:picLocks noChangeAspect="1"/>
            </p:cNvPicPr>
            <p:nvPr/>
          </p:nvPicPr>
          <p:blipFill>
            <a:blip r:embed="rId5" cstate="print"/>
            <a:stretch>
              <a:fillRect/>
            </a:stretch>
          </p:blipFill>
          <p:spPr>
            <a:xfrm>
              <a:off x="5940152" y="142853"/>
              <a:ext cx="2988920" cy="336472"/>
            </a:xfrm>
            <a:prstGeom prst="rect">
              <a:avLst/>
            </a:prstGeom>
          </p:spPr>
        </p:pic>
      </p:grpSp>
      <p:sp>
        <p:nvSpPr>
          <p:cNvPr id="27" name="CasellaDiTesto 26"/>
          <p:cNvSpPr txBox="1"/>
          <p:nvPr/>
        </p:nvSpPr>
        <p:spPr>
          <a:xfrm>
            <a:off x="1300256" y="5489281"/>
            <a:ext cx="3504332" cy="369332"/>
          </a:xfrm>
          <a:prstGeom prst="rect">
            <a:avLst/>
          </a:prstGeom>
          <a:noFill/>
          <a:ln>
            <a:solidFill>
              <a:schemeClr val="bg1"/>
            </a:solidFill>
          </a:ln>
        </p:spPr>
        <p:txBody>
          <a:bodyPr wrap="square" rtlCol="0">
            <a:spAutoFit/>
          </a:bodyPr>
          <a:lstStyle/>
          <a:p>
            <a:pPr algn="ctr"/>
            <a:r>
              <a:rPr lang="en-US" b="1" dirty="0" smtClean="0">
                <a:solidFill>
                  <a:prstClr val="black"/>
                </a:solidFill>
                <a:latin typeface="Calibri" panose="020F0502020204030204" pitchFamily="34" charset="0"/>
              </a:rPr>
              <a:t>Two different levels:</a:t>
            </a:r>
            <a:endParaRPr lang="en-US" b="1" dirty="0">
              <a:solidFill>
                <a:prstClr val="black"/>
              </a:solidFill>
              <a:latin typeface="Calibri" panose="020F0502020204030204" pitchFamily="34" charset="0"/>
            </a:endParaRPr>
          </a:p>
        </p:txBody>
      </p:sp>
      <p:grpSp>
        <p:nvGrpSpPr>
          <p:cNvPr id="4" name="Gruppo 3"/>
          <p:cNvGrpSpPr/>
          <p:nvPr/>
        </p:nvGrpSpPr>
        <p:grpSpPr>
          <a:xfrm>
            <a:off x="4499994" y="5273686"/>
            <a:ext cx="3384376" cy="836163"/>
            <a:chOff x="4499992" y="5060864"/>
            <a:chExt cx="3384376" cy="836163"/>
          </a:xfrm>
          <a:solidFill>
            <a:schemeClr val="accent1">
              <a:lumMod val="20000"/>
              <a:lumOff val="80000"/>
            </a:schemeClr>
          </a:solidFill>
        </p:grpSpPr>
        <p:sp>
          <p:nvSpPr>
            <p:cNvPr id="28" name="CasellaDiTesto 27"/>
            <p:cNvSpPr txBox="1"/>
            <p:nvPr/>
          </p:nvSpPr>
          <p:spPr>
            <a:xfrm>
              <a:off x="4499992" y="5060864"/>
              <a:ext cx="3384376" cy="338554"/>
            </a:xfrm>
            <a:prstGeom prst="rect">
              <a:avLst/>
            </a:prstGeom>
            <a:solidFill>
              <a:schemeClr val="bg2"/>
            </a:solidFill>
            <a:ln w="19050">
              <a:solidFill>
                <a:schemeClr val="accent1"/>
              </a:solidFill>
            </a:ln>
            <a:effectLst>
              <a:outerShdw blurRad="50800" dist="38100" dir="2700000" algn="tl" rotWithShape="0">
                <a:prstClr val="black">
                  <a:alpha val="40000"/>
                </a:prstClr>
              </a:outerShdw>
            </a:effectLst>
          </p:spPr>
          <p:txBody>
            <a:bodyPr wrap="square" rtlCol="0">
              <a:spAutoFit/>
            </a:bodyPr>
            <a:lstStyle/>
            <a:p>
              <a:pPr algn="ctr"/>
              <a:r>
                <a:rPr lang="en-US" sz="1600" dirty="0" smtClean="0">
                  <a:solidFill>
                    <a:prstClr val="black"/>
                  </a:solidFill>
                  <a:latin typeface="Calibri" panose="020F0502020204030204" pitchFamily="34" charset="0"/>
                </a:rPr>
                <a:t>EU members in the Banking Union</a:t>
              </a:r>
              <a:endParaRPr lang="en-US" sz="1600" dirty="0">
                <a:solidFill>
                  <a:prstClr val="black"/>
                </a:solidFill>
                <a:latin typeface="Calibri" panose="020F0502020204030204" pitchFamily="34" charset="0"/>
              </a:endParaRPr>
            </a:p>
          </p:txBody>
        </p:sp>
        <p:sp>
          <p:nvSpPr>
            <p:cNvPr id="29" name="CasellaDiTesto 28"/>
            <p:cNvSpPr txBox="1"/>
            <p:nvPr/>
          </p:nvSpPr>
          <p:spPr>
            <a:xfrm>
              <a:off x="4499992" y="5558473"/>
              <a:ext cx="3384376" cy="338554"/>
            </a:xfrm>
            <a:prstGeom prst="rect">
              <a:avLst/>
            </a:prstGeom>
            <a:grpFill/>
            <a:ln w="19050">
              <a:solidFill>
                <a:schemeClr val="accent1"/>
              </a:solidFill>
            </a:ln>
            <a:effectLst>
              <a:outerShdw blurRad="50800" dist="38100" dir="2700000" algn="tl" rotWithShape="0">
                <a:prstClr val="black">
                  <a:alpha val="40000"/>
                </a:prstClr>
              </a:outerShdw>
            </a:effectLst>
          </p:spPr>
          <p:txBody>
            <a:bodyPr wrap="square" rtlCol="0">
              <a:spAutoFit/>
            </a:bodyPr>
            <a:lstStyle/>
            <a:p>
              <a:pPr algn="ctr"/>
              <a:r>
                <a:rPr lang="en-US" sz="1600" dirty="0" smtClean="0">
                  <a:solidFill>
                    <a:prstClr val="black"/>
                  </a:solidFill>
                  <a:latin typeface="Calibri" panose="020F0502020204030204" pitchFamily="34" charset="0"/>
                </a:rPr>
                <a:t>EU members not in the Banking Union</a:t>
              </a:r>
              <a:endParaRPr lang="en-US" sz="1600" dirty="0">
                <a:solidFill>
                  <a:prstClr val="black"/>
                </a:solidFill>
                <a:latin typeface="Calibri" panose="020F0502020204030204" pitchFamily="34" charset="0"/>
              </a:endParaRPr>
            </a:p>
          </p:txBody>
        </p:sp>
      </p:grpSp>
      <p:grpSp>
        <p:nvGrpSpPr>
          <p:cNvPr id="5" name="Gruppo 4"/>
          <p:cNvGrpSpPr/>
          <p:nvPr/>
        </p:nvGrpSpPr>
        <p:grpSpPr>
          <a:xfrm>
            <a:off x="899593" y="1412776"/>
            <a:ext cx="7561484" cy="3475037"/>
            <a:chOff x="899592" y="1412776"/>
            <a:chExt cx="7561484" cy="3475037"/>
          </a:xfrm>
        </p:grpSpPr>
        <p:grpSp>
          <p:nvGrpSpPr>
            <p:cNvPr id="3" name="Gruppo 2"/>
            <p:cNvGrpSpPr/>
            <p:nvPr/>
          </p:nvGrpSpPr>
          <p:grpSpPr>
            <a:xfrm>
              <a:off x="899592" y="1412776"/>
              <a:ext cx="7561484" cy="3475037"/>
              <a:chOff x="899592" y="1412776"/>
              <a:chExt cx="7561484" cy="3475037"/>
            </a:xfrm>
          </p:grpSpPr>
          <p:sp>
            <p:nvSpPr>
              <p:cNvPr id="22" name="CasellaDiTesto 21"/>
              <p:cNvSpPr txBox="1"/>
              <p:nvPr/>
            </p:nvSpPr>
            <p:spPr>
              <a:xfrm>
                <a:off x="4956744" y="1641435"/>
                <a:ext cx="3504332" cy="584775"/>
              </a:xfrm>
              <a:prstGeom prst="rect">
                <a:avLst/>
              </a:prstGeom>
              <a:noFill/>
              <a:ln w="19050">
                <a:solidFill>
                  <a:schemeClr val="accent2"/>
                </a:solidFill>
                <a:prstDash val="dash"/>
              </a:ln>
            </p:spPr>
            <p:txBody>
              <a:bodyPr wrap="square" rtlCol="0">
                <a:spAutoFit/>
              </a:bodyPr>
              <a:lstStyle/>
              <a:p>
                <a:pPr algn="ctr"/>
                <a:r>
                  <a:rPr lang="en-US" sz="1600" dirty="0" smtClean="0">
                    <a:solidFill>
                      <a:prstClr val="black"/>
                    </a:solidFill>
                    <a:latin typeface="Calibri" panose="020F0502020204030204" pitchFamily="34" charset="0"/>
                  </a:rPr>
                  <a:t>In the design of the EU regulatory framework </a:t>
                </a:r>
                <a:r>
                  <a:rPr lang="en-US" sz="1600" b="1" dirty="0" smtClean="0">
                    <a:solidFill>
                      <a:prstClr val="black"/>
                    </a:solidFill>
                    <a:latin typeface="Calibri" panose="020F0502020204030204" pitchFamily="34" charset="0"/>
                  </a:rPr>
                  <a:t>DGSs</a:t>
                </a:r>
                <a:r>
                  <a:rPr lang="en-US" sz="1600" dirty="0" smtClean="0">
                    <a:solidFill>
                      <a:prstClr val="black"/>
                    </a:solidFill>
                    <a:latin typeface="Calibri" panose="020F0502020204030204" pitchFamily="34" charset="0"/>
                  </a:rPr>
                  <a:t> are at a </a:t>
                </a:r>
                <a:r>
                  <a:rPr lang="en-US" sz="1600" b="1" dirty="0" smtClean="0">
                    <a:solidFill>
                      <a:prstClr val="black"/>
                    </a:solidFill>
                    <a:latin typeface="Calibri" panose="020F0502020204030204" pitchFamily="34" charset="0"/>
                  </a:rPr>
                  <a:t>national</a:t>
                </a:r>
                <a:r>
                  <a:rPr lang="en-US" sz="1600" dirty="0" smtClean="0">
                    <a:solidFill>
                      <a:prstClr val="black"/>
                    </a:solidFill>
                    <a:latin typeface="Calibri" panose="020F0502020204030204" pitchFamily="34" charset="0"/>
                  </a:rPr>
                  <a:t> level</a:t>
                </a:r>
                <a:endParaRPr lang="en-US" sz="1600" dirty="0">
                  <a:solidFill>
                    <a:prstClr val="black"/>
                  </a:solidFill>
                  <a:latin typeface="Calibri" panose="020F0502020204030204" pitchFamily="34" charset="0"/>
                </a:endParaRPr>
              </a:p>
            </p:txBody>
          </p:sp>
          <p:sp>
            <p:nvSpPr>
              <p:cNvPr id="23" name="CasellaDiTesto 22"/>
              <p:cNvSpPr txBox="1"/>
              <p:nvPr/>
            </p:nvSpPr>
            <p:spPr>
              <a:xfrm>
                <a:off x="4970674" y="3564374"/>
                <a:ext cx="3490402" cy="1077218"/>
              </a:xfrm>
              <a:prstGeom prst="rect">
                <a:avLst/>
              </a:prstGeom>
              <a:noFill/>
              <a:ln w="19050">
                <a:solidFill>
                  <a:schemeClr val="accent2"/>
                </a:solidFill>
                <a:prstDash val="dash"/>
              </a:ln>
            </p:spPr>
            <p:txBody>
              <a:bodyPr wrap="square" rtlCol="0">
                <a:spAutoFit/>
              </a:bodyPr>
              <a:lstStyle/>
              <a:p>
                <a:pPr algn="ctr"/>
                <a:r>
                  <a:rPr lang="en-US" sz="1600" dirty="0" smtClean="0">
                    <a:solidFill>
                      <a:prstClr val="black"/>
                    </a:solidFill>
                    <a:latin typeface="Calibri" panose="020F0502020204030204" pitchFamily="34" charset="0"/>
                  </a:rPr>
                  <a:t>In the EU member States that are not participating in the SSM-SRM, the </a:t>
                </a:r>
                <a:r>
                  <a:rPr lang="en-US" sz="1600" b="1" dirty="0" smtClean="0">
                    <a:solidFill>
                      <a:prstClr val="black"/>
                    </a:solidFill>
                    <a:latin typeface="Calibri" panose="020F0502020204030204" pitchFamily="34" charset="0"/>
                  </a:rPr>
                  <a:t>DGS and the RF </a:t>
                </a:r>
                <a:r>
                  <a:rPr lang="en-US" sz="1600" dirty="0" smtClean="0">
                    <a:solidFill>
                      <a:prstClr val="black"/>
                    </a:solidFill>
                    <a:latin typeface="Calibri" panose="020F0502020204030204" pitchFamily="34" charset="0"/>
                  </a:rPr>
                  <a:t>are both national and may be managed by the same institution </a:t>
                </a:r>
                <a:endParaRPr lang="en-US" sz="1600" dirty="0">
                  <a:solidFill>
                    <a:prstClr val="black"/>
                  </a:solidFill>
                  <a:latin typeface="Calibri" panose="020F0502020204030204" pitchFamily="34" charset="0"/>
                </a:endParaRPr>
              </a:p>
            </p:txBody>
          </p:sp>
          <p:pic>
            <p:nvPicPr>
              <p:cNvPr id="2051"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99592" y="1412776"/>
                <a:ext cx="4200525" cy="3475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5" name="CasellaDiTesto 24"/>
              <p:cNvSpPr txBox="1"/>
              <p:nvPr/>
            </p:nvSpPr>
            <p:spPr>
              <a:xfrm>
                <a:off x="5246616" y="2492896"/>
                <a:ext cx="3214460" cy="830997"/>
              </a:xfrm>
              <a:prstGeom prst="rect">
                <a:avLst/>
              </a:prstGeom>
              <a:noFill/>
              <a:ln w="19050">
                <a:solidFill>
                  <a:schemeClr val="accent2"/>
                </a:solidFill>
                <a:prstDash val="dash"/>
              </a:ln>
            </p:spPr>
            <p:txBody>
              <a:bodyPr wrap="square" rtlCol="0">
                <a:spAutoFit/>
              </a:bodyPr>
              <a:lstStyle/>
              <a:p>
                <a:pPr algn="ctr"/>
                <a:r>
                  <a:rPr lang="en-US" sz="1600" dirty="0">
                    <a:solidFill>
                      <a:prstClr val="black"/>
                    </a:solidFill>
                    <a:latin typeface="Calibri" panose="020F0502020204030204" pitchFamily="34" charset="0"/>
                  </a:rPr>
                  <a:t>In the EU member States that are </a:t>
                </a:r>
                <a:r>
                  <a:rPr lang="en-US" sz="1600" dirty="0" smtClean="0">
                    <a:solidFill>
                      <a:prstClr val="black"/>
                    </a:solidFill>
                    <a:latin typeface="Calibri" panose="020F0502020204030204" pitchFamily="34" charset="0"/>
                  </a:rPr>
                  <a:t>participating </a:t>
                </a:r>
                <a:r>
                  <a:rPr lang="en-US" sz="1600" dirty="0">
                    <a:solidFill>
                      <a:prstClr val="black"/>
                    </a:solidFill>
                    <a:latin typeface="Calibri" panose="020F0502020204030204" pitchFamily="34" charset="0"/>
                  </a:rPr>
                  <a:t>in the </a:t>
                </a:r>
                <a:r>
                  <a:rPr lang="en-US" sz="1600" dirty="0" smtClean="0">
                    <a:solidFill>
                      <a:prstClr val="black"/>
                    </a:solidFill>
                    <a:latin typeface="Calibri" panose="020F0502020204030204" pitchFamily="34" charset="0"/>
                  </a:rPr>
                  <a:t>SSM-SRM, </a:t>
                </a:r>
                <a:r>
                  <a:rPr lang="en-US" sz="1600" b="1" dirty="0" smtClean="0">
                    <a:solidFill>
                      <a:prstClr val="black"/>
                    </a:solidFill>
                    <a:latin typeface="Calibri" panose="020F0502020204030204" pitchFamily="34" charset="0"/>
                  </a:rPr>
                  <a:t>DGS</a:t>
                </a:r>
                <a:r>
                  <a:rPr lang="en-US" sz="1600" dirty="0" smtClean="0">
                    <a:solidFill>
                      <a:prstClr val="black"/>
                    </a:solidFill>
                    <a:latin typeface="Calibri" panose="020F0502020204030204" pitchFamily="34" charset="0"/>
                  </a:rPr>
                  <a:t> is </a:t>
                </a:r>
                <a:r>
                  <a:rPr lang="en-US" sz="1600" b="1" dirty="0" smtClean="0">
                    <a:solidFill>
                      <a:prstClr val="black"/>
                    </a:solidFill>
                    <a:latin typeface="Calibri" panose="020F0502020204030204" pitchFamily="34" charset="0"/>
                  </a:rPr>
                  <a:t>national</a:t>
                </a:r>
                <a:r>
                  <a:rPr lang="en-US" sz="1600" dirty="0" smtClean="0">
                    <a:solidFill>
                      <a:prstClr val="black"/>
                    </a:solidFill>
                    <a:latin typeface="Calibri" panose="020F0502020204030204" pitchFamily="34" charset="0"/>
                  </a:rPr>
                  <a:t> and the RF will be the </a:t>
                </a:r>
                <a:r>
                  <a:rPr lang="en-US" sz="1600" b="1" dirty="0" smtClean="0">
                    <a:solidFill>
                      <a:prstClr val="black"/>
                    </a:solidFill>
                    <a:latin typeface="Calibri" panose="020F0502020204030204" pitchFamily="34" charset="0"/>
                  </a:rPr>
                  <a:t>SRF</a:t>
                </a:r>
                <a:endParaRPr lang="en-US" sz="1600" b="1" dirty="0">
                  <a:solidFill>
                    <a:prstClr val="black"/>
                  </a:solidFill>
                  <a:latin typeface="Calibri" panose="020F0502020204030204" pitchFamily="34" charset="0"/>
                </a:endParaRPr>
              </a:p>
            </p:txBody>
          </p:sp>
        </p:grpSp>
        <p:sp>
          <p:nvSpPr>
            <p:cNvPr id="17" name="CasellaDiTesto 16"/>
            <p:cNvSpPr txBox="1"/>
            <p:nvPr/>
          </p:nvSpPr>
          <p:spPr>
            <a:xfrm rot="3395518">
              <a:off x="3937496" y="2583379"/>
              <a:ext cx="697423" cy="338554"/>
            </a:xfrm>
            <a:prstGeom prst="rect">
              <a:avLst/>
            </a:prstGeom>
            <a:solidFill>
              <a:schemeClr val="accent1">
                <a:lumMod val="20000"/>
                <a:lumOff val="80000"/>
              </a:schemeClr>
            </a:solidFill>
            <a:ln w="19050">
              <a:solidFill>
                <a:schemeClr val="accent1"/>
              </a:solidFill>
            </a:ln>
            <a:effectLst>
              <a:outerShdw blurRad="50800" dist="38100" dir="2700000" algn="tl" rotWithShape="0">
                <a:prstClr val="black">
                  <a:alpha val="40000"/>
                </a:prstClr>
              </a:outerShdw>
            </a:effectLst>
          </p:spPr>
          <p:txBody>
            <a:bodyPr wrap="square" rtlCol="0">
              <a:spAutoFit/>
            </a:bodyPr>
            <a:lstStyle/>
            <a:p>
              <a:pPr algn="ctr"/>
              <a:r>
                <a:rPr lang="en-US" sz="1600" dirty="0" smtClean="0">
                  <a:solidFill>
                    <a:prstClr val="black"/>
                  </a:solidFill>
                  <a:latin typeface="Calibri" panose="020F0502020204030204" pitchFamily="34" charset="0"/>
                </a:rPr>
                <a:t>DGSD</a:t>
              </a:r>
              <a:endParaRPr lang="en-US" sz="1600" dirty="0">
                <a:solidFill>
                  <a:prstClr val="black"/>
                </a:solidFill>
                <a:latin typeface="Calibri" panose="020F0502020204030204" pitchFamily="34" charset="0"/>
              </a:endParaRPr>
            </a:p>
          </p:txBody>
        </p:sp>
      </p:grpSp>
    </p:spTree>
    <p:extLst>
      <p:ext uri="{BB962C8B-B14F-4D97-AF65-F5344CB8AC3E}">
        <p14:creationId xmlns:p14="http://schemas.microsoft.com/office/powerpoint/2010/main" val="34389772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olo 2"/>
          <p:cNvSpPr>
            <a:spLocks noGrp="1"/>
          </p:cNvSpPr>
          <p:nvPr>
            <p:ph type="title"/>
          </p:nvPr>
        </p:nvSpPr>
        <p:spPr/>
        <p:txBody>
          <a:bodyPr>
            <a:normAutofit/>
          </a:bodyPr>
          <a:lstStyle/>
          <a:p>
            <a:r>
              <a:rPr lang="en-US" sz="2000" dirty="0" smtClean="0"/>
              <a:t>Way forward</a:t>
            </a:r>
            <a:endParaRPr lang="en-US" altLang="it-IT" sz="2000" i="1" dirty="0"/>
          </a:p>
        </p:txBody>
      </p:sp>
      <p:pic>
        <p:nvPicPr>
          <p:cNvPr id="40" name="Picture 4"/>
          <p:cNvPicPr>
            <a:picLocks noChangeAspect="1" noChangeArrowheads="1"/>
          </p:cNvPicPr>
          <p:nvPr/>
        </p:nvPicPr>
        <p:blipFill>
          <a:blip r:embed="rId3" cstate="print"/>
          <a:srcRect/>
          <a:stretch>
            <a:fillRect/>
          </a:stretch>
        </p:blipFill>
        <p:spPr bwMode="auto">
          <a:xfrm>
            <a:off x="1039417" y="6360804"/>
            <a:ext cx="2524472" cy="447557"/>
          </a:xfrm>
          <a:prstGeom prst="rect">
            <a:avLst/>
          </a:prstGeom>
          <a:noFill/>
          <a:ln w="9525">
            <a:noFill/>
            <a:miter lim="800000"/>
            <a:headEnd/>
            <a:tailEnd/>
          </a:ln>
        </p:spPr>
      </p:pic>
      <p:grpSp>
        <p:nvGrpSpPr>
          <p:cNvPr id="41" name="Gruppo 40"/>
          <p:cNvGrpSpPr/>
          <p:nvPr/>
        </p:nvGrpSpPr>
        <p:grpSpPr>
          <a:xfrm>
            <a:off x="-93280" y="102528"/>
            <a:ext cx="9022352" cy="1094224"/>
            <a:chOff x="-93280" y="102528"/>
            <a:chExt cx="9022352" cy="1094224"/>
          </a:xfrm>
        </p:grpSpPr>
        <p:pic>
          <p:nvPicPr>
            <p:cNvPr id="42" name="Immagine 41" descr="logo trasparente.gif"/>
            <p:cNvPicPr>
              <a:picLocks noChangeAspect="1"/>
            </p:cNvPicPr>
            <p:nvPr/>
          </p:nvPicPr>
          <p:blipFill>
            <a:blip r:embed="rId4" cstate="print"/>
            <a:stretch>
              <a:fillRect/>
            </a:stretch>
          </p:blipFill>
          <p:spPr>
            <a:xfrm>
              <a:off x="-93280" y="102528"/>
              <a:ext cx="1166161" cy="1094224"/>
            </a:xfrm>
            <a:prstGeom prst="rect">
              <a:avLst/>
            </a:prstGeom>
          </p:spPr>
        </p:pic>
        <p:pic>
          <p:nvPicPr>
            <p:cNvPr id="43" name="Immagine 42" descr="logo scr trasp.gif"/>
            <p:cNvPicPr>
              <a:picLocks noChangeAspect="1"/>
            </p:cNvPicPr>
            <p:nvPr/>
          </p:nvPicPr>
          <p:blipFill>
            <a:blip r:embed="rId5" cstate="print"/>
            <a:stretch>
              <a:fillRect/>
            </a:stretch>
          </p:blipFill>
          <p:spPr>
            <a:xfrm>
              <a:off x="5940152" y="142853"/>
              <a:ext cx="2988920" cy="336472"/>
            </a:xfrm>
            <a:prstGeom prst="rect">
              <a:avLst/>
            </a:prstGeom>
          </p:spPr>
        </p:pic>
      </p:grpSp>
      <p:grpSp>
        <p:nvGrpSpPr>
          <p:cNvPr id="3" name="Gruppo 2"/>
          <p:cNvGrpSpPr/>
          <p:nvPr/>
        </p:nvGrpSpPr>
        <p:grpSpPr>
          <a:xfrm>
            <a:off x="1512835" y="2021542"/>
            <a:ext cx="7103103" cy="2893702"/>
            <a:chOff x="1185464" y="1496899"/>
            <a:chExt cx="7103103" cy="2893702"/>
          </a:xfrm>
        </p:grpSpPr>
        <p:sp>
          <p:nvSpPr>
            <p:cNvPr id="11" name="CasellaDiTesto 10"/>
            <p:cNvSpPr txBox="1"/>
            <p:nvPr/>
          </p:nvSpPr>
          <p:spPr>
            <a:xfrm>
              <a:off x="1185464" y="4021269"/>
              <a:ext cx="7056784" cy="369332"/>
            </a:xfrm>
            <a:prstGeom prst="rect">
              <a:avLst/>
            </a:prstGeom>
            <a:solidFill>
              <a:schemeClr val="bg1"/>
            </a:solidFill>
            <a:ln w="19050">
              <a:solidFill>
                <a:schemeClr val="accent1"/>
              </a:solidFill>
              <a:prstDash val="solid"/>
            </a:ln>
          </p:spPr>
          <p:txBody>
            <a:bodyPr wrap="square" rtlCol="0">
              <a:spAutoFit/>
            </a:bodyPr>
            <a:lstStyle/>
            <a:p>
              <a:pPr algn="ctr">
                <a:spcBef>
                  <a:spcPts val="600"/>
                </a:spcBef>
              </a:pPr>
              <a:r>
                <a:rPr lang="en-US" dirty="0" smtClean="0">
                  <a:solidFill>
                    <a:prstClr val="black"/>
                  </a:solidFill>
                  <a:latin typeface="Calibri" panose="020F0502020204030204" pitchFamily="34" charset="0"/>
                </a:rPr>
                <a:t>The role of deposit insurers international associations</a:t>
              </a:r>
              <a:endParaRPr lang="en-US" dirty="0">
                <a:solidFill>
                  <a:prstClr val="black"/>
                </a:solidFill>
                <a:latin typeface="Calibri" panose="020F0502020204030204" pitchFamily="34" charset="0"/>
              </a:endParaRPr>
            </a:p>
          </p:txBody>
        </p:sp>
        <p:sp>
          <p:nvSpPr>
            <p:cNvPr id="13" name="CasellaDiTesto 12"/>
            <p:cNvSpPr txBox="1"/>
            <p:nvPr/>
          </p:nvSpPr>
          <p:spPr>
            <a:xfrm>
              <a:off x="1185465" y="1496899"/>
              <a:ext cx="7103102" cy="369332"/>
            </a:xfrm>
            <a:prstGeom prst="rect">
              <a:avLst/>
            </a:prstGeom>
            <a:solidFill>
              <a:schemeClr val="accent1">
                <a:lumMod val="20000"/>
                <a:lumOff val="80000"/>
              </a:schemeClr>
            </a:solidFill>
            <a:ln w="19050">
              <a:solidFill>
                <a:schemeClr val="accent1"/>
              </a:solidFill>
              <a:prstDash val="solid"/>
            </a:ln>
          </p:spPr>
          <p:txBody>
            <a:bodyPr wrap="square" rtlCol="0">
              <a:spAutoFit/>
            </a:bodyPr>
            <a:lstStyle/>
            <a:p>
              <a:pPr>
                <a:spcBef>
                  <a:spcPts val="600"/>
                </a:spcBef>
              </a:pPr>
              <a:r>
                <a:rPr lang="en-US" dirty="0" smtClean="0">
                  <a:solidFill>
                    <a:prstClr val="black"/>
                  </a:solidFill>
                  <a:latin typeface="Calibri" panose="020F0502020204030204" pitchFamily="34" charset="0"/>
                </a:rPr>
                <a:t>Should DGSs remain national or shift to a single system?</a:t>
              </a:r>
              <a:endParaRPr lang="en-US" dirty="0">
                <a:solidFill>
                  <a:prstClr val="black"/>
                </a:solidFill>
                <a:latin typeface="Calibri" panose="020F0502020204030204" pitchFamily="34" charset="0"/>
              </a:endParaRPr>
            </a:p>
          </p:txBody>
        </p:sp>
        <p:sp>
          <p:nvSpPr>
            <p:cNvPr id="16" name="CasellaDiTesto 15"/>
            <p:cNvSpPr txBox="1"/>
            <p:nvPr/>
          </p:nvSpPr>
          <p:spPr>
            <a:xfrm>
              <a:off x="1185464" y="3048033"/>
              <a:ext cx="7088909" cy="369332"/>
            </a:xfrm>
            <a:prstGeom prst="rect">
              <a:avLst/>
            </a:prstGeom>
            <a:solidFill>
              <a:schemeClr val="accent1">
                <a:lumMod val="20000"/>
                <a:lumOff val="80000"/>
              </a:schemeClr>
            </a:solidFill>
            <a:ln w="19050">
              <a:solidFill>
                <a:schemeClr val="accent1"/>
              </a:solidFill>
              <a:prstDash val="solid"/>
            </a:ln>
          </p:spPr>
          <p:txBody>
            <a:bodyPr wrap="square" rtlCol="0">
              <a:spAutoFit/>
            </a:bodyPr>
            <a:lstStyle/>
            <a:p>
              <a:pPr>
                <a:spcBef>
                  <a:spcPts val="600"/>
                </a:spcBef>
              </a:pPr>
              <a:r>
                <a:rPr lang="en-US" dirty="0" smtClean="0">
                  <a:solidFill>
                    <a:prstClr val="black"/>
                  </a:solidFill>
                  <a:latin typeface="Calibri" panose="020F0502020204030204" pitchFamily="34" charset="0"/>
                </a:rPr>
                <a:t>What will the role of the DGS be in the future?</a:t>
              </a:r>
              <a:endParaRPr lang="en-US" dirty="0">
                <a:solidFill>
                  <a:prstClr val="black"/>
                </a:solidFill>
                <a:latin typeface="Calibri" panose="020F0502020204030204" pitchFamily="34" charset="0"/>
              </a:endParaRPr>
            </a:p>
          </p:txBody>
        </p:sp>
      </p:grpSp>
      <p:sp>
        <p:nvSpPr>
          <p:cNvPr id="17" name="CasellaDiTesto 16"/>
          <p:cNvSpPr txBox="1"/>
          <p:nvPr/>
        </p:nvSpPr>
        <p:spPr>
          <a:xfrm>
            <a:off x="1512832" y="2732068"/>
            <a:ext cx="7100942" cy="369332"/>
          </a:xfrm>
          <a:prstGeom prst="rect">
            <a:avLst/>
          </a:prstGeom>
          <a:solidFill>
            <a:schemeClr val="accent1">
              <a:lumMod val="20000"/>
              <a:lumOff val="80000"/>
            </a:schemeClr>
          </a:solidFill>
          <a:ln w="19050">
            <a:solidFill>
              <a:schemeClr val="accent1"/>
            </a:solidFill>
            <a:prstDash val="solid"/>
          </a:ln>
        </p:spPr>
        <p:txBody>
          <a:bodyPr wrap="square" rtlCol="0">
            <a:spAutoFit/>
          </a:bodyPr>
          <a:lstStyle/>
          <a:p>
            <a:pPr>
              <a:spcBef>
                <a:spcPts val="600"/>
              </a:spcBef>
            </a:pPr>
            <a:r>
              <a:rPr lang="en-US" dirty="0">
                <a:solidFill>
                  <a:prstClr val="black"/>
                </a:solidFill>
                <a:latin typeface="Calibri" panose="020F0502020204030204" pitchFamily="34" charset="0"/>
              </a:rPr>
              <a:t>How should </a:t>
            </a:r>
            <a:r>
              <a:rPr lang="en-US" dirty="0" smtClean="0">
                <a:solidFill>
                  <a:prstClr val="black"/>
                </a:solidFill>
                <a:latin typeface="Calibri" panose="020F0502020204030204" pitchFamily="34" charset="0"/>
              </a:rPr>
              <a:t>the DGS interact </a:t>
            </a:r>
            <a:r>
              <a:rPr lang="en-US" dirty="0">
                <a:solidFill>
                  <a:prstClr val="black"/>
                </a:solidFill>
                <a:latin typeface="Calibri" panose="020F0502020204030204" pitchFamily="34" charset="0"/>
              </a:rPr>
              <a:t>with </a:t>
            </a:r>
            <a:r>
              <a:rPr lang="en-US" dirty="0" smtClean="0">
                <a:solidFill>
                  <a:prstClr val="black"/>
                </a:solidFill>
                <a:latin typeface="Calibri" panose="020F0502020204030204" pitchFamily="34" charset="0"/>
              </a:rPr>
              <a:t>the </a:t>
            </a:r>
            <a:r>
              <a:rPr lang="en-US" dirty="0" err="1" smtClean="0">
                <a:solidFill>
                  <a:prstClr val="black"/>
                </a:solidFill>
                <a:latin typeface="Calibri" panose="020F0502020204030204" pitchFamily="34" charset="0"/>
              </a:rPr>
              <a:t>centralised</a:t>
            </a:r>
            <a:r>
              <a:rPr lang="en-US" dirty="0" smtClean="0">
                <a:solidFill>
                  <a:prstClr val="black"/>
                </a:solidFill>
                <a:latin typeface="Calibri" panose="020F0502020204030204" pitchFamily="34" charset="0"/>
              </a:rPr>
              <a:t> </a:t>
            </a:r>
            <a:r>
              <a:rPr lang="en-US" dirty="0">
                <a:solidFill>
                  <a:prstClr val="black"/>
                </a:solidFill>
                <a:latin typeface="Calibri" panose="020F0502020204030204" pitchFamily="34" charset="0"/>
              </a:rPr>
              <a:t>resolution </a:t>
            </a:r>
            <a:r>
              <a:rPr lang="en-US" dirty="0" smtClean="0">
                <a:solidFill>
                  <a:prstClr val="black"/>
                </a:solidFill>
                <a:latin typeface="Calibri" panose="020F0502020204030204" pitchFamily="34" charset="0"/>
              </a:rPr>
              <a:t>authority?</a:t>
            </a:r>
            <a:endParaRPr lang="en-US" dirty="0">
              <a:solidFill>
                <a:prstClr val="black"/>
              </a:solidFill>
              <a:latin typeface="Calibri" panose="020F0502020204030204" pitchFamily="34" charset="0"/>
            </a:endParaRPr>
          </a:p>
        </p:txBody>
      </p:sp>
    </p:spTree>
    <p:extLst>
      <p:ext uri="{BB962C8B-B14F-4D97-AF65-F5344CB8AC3E}">
        <p14:creationId xmlns:p14="http://schemas.microsoft.com/office/powerpoint/2010/main" val="13257511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itolo 2"/>
          <p:cNvSpPr txBox="1">
            <a:spLocks/>
          </p:cNvSpPr>
          <p:nvPr/>
        </p:nvSpPr>
        <p:spPr>
          <a:xfrm>
            <a:off x="1331640" y="2636912"/>
            <a:ext cx="7272808" cy="1143000"/>
          </a:xfrm>
          <a:prstGeom prst="rect">
            <a:avLst/>
          </a:prstGeom>
        </p:spPr>
        <p:txBody>
          <a:bodyPr anchor="ctr">
            <a:norm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fontAlgn="base">
              <a:spcAft>
                <a:spcPct val="0"/>
              </a:spcAft>
            </a:pPr>
            <a:r>
              <a:rPr lang="en-US" altLang="it-IT" sz="2000" b="1" dirty="0" smtClean="0">
                <a:solidFill>
                  <a:srgbClr val="11488B"/>
                </a:solidFill>
                <a:effectLst/>
                <a:latin typeface="Calibri" pitchFamily="34" charset="0"/>
              </a:rPr>
              <a:t>Thank you for your kind attention</a:t>
            </a:r>
            <a:endParaRPr lang="en-US" sz="2000" b="1" dirty="0">
              <a:solidFill>
                <a:srgbClr val="11488B"/>
              </a:solidFill>
              <a:effectLst/>
              <a:latin typeface="Calibri" pitchFamily="34" charset="0"/>
            </a:endParaRPr>
          </a:p>
        </p:txBody>
      </p:sp>
      <p:grpSp>
        <p:nvGrpSpPr>
          <p:cNvPr id="5" name="Gruppo 4"/>
          <p:cNvGrpSpPr/>
          <p:nvPr/>
        </p:nvGrpSpPr>
        <p:grpSpPr>
          <a:xfrm>
            <a:off x="-93280" y="102528"/>
            <a:ext cx="9022352" cy="1094224"/>
            <a:chOff x="-93280" y="102528"/>
            <a:chExt cx="9022352" cy="1094224"/>
          </a:xfrm>
        </p:grpSpPr>
        <p:pic>
          <p:nvPicPr>
            <p:cNvPr id="6" name="Immagine 5" descr="logo trasparente.gif"/>
            <p:cNvPicPr>
              <a:picLocks noChangeAspect="1"/>
            </p:cNvPicPr>
            <p:nvPr/>
          </p:nvPicPr>
          <p:blipFill>
            <a:blip r:embed="rId3" cstate="print"/>
            <a:stretch>
              <a:fillRect/>
            </a:stretch>
          </p:blipFill>
          <p:spPr>
            <a:xfrm>
              <a:off x="-93280" y="102528"/>
              <a:ext cx="1166161" cy="1094224"/>
            </a:xfrm>
            <a:prstGeom prst="rect">
              <a:avLst/>
            </a:prstGeom>
          </p:spPr>
        </p:pic>
        <p:pic>
          <p:nvPicPr>
            <p:cNvPr id="7" name="Immagine 6" descr="logo scr trasp.gif"/>
            <p:cNvPicPr>
              <a:picLocks noChangeAspect="1"/>
            </p:cNvPicPr>
            <p:nvPr/>
          </p:nvPicPr>
          <p:blipFill>
            <a:blip r:embed="rId4" cstate="print"/>
            <a:stretch>
              <a:fillRect/>
            </a:stretch>
          </p:blipFill>
          <p:spPr>
            <a:xfrm>
              <a:off x="5940152" y="142853"/>
              <a:ext cx="2988920" cy="336472"/>
            </a:xfrm>
            <a:prstGeom prst="rect">
              <a:avLst/>
            </a:prstGeom>
          </p:spPr>
        </p:pic>
      </p:grpSp>
      <p:pic>
        <p:nvPicPr>
          <p:cNvPr id="11" name="Picture 4"/>
          <p:cNvPicPr>
            <a:picLocks noChangeAspect="1" noChangeArrowheads="1"/>
          </p:cNvPicPr>
          <p:nvPr/>
        </p:nvPicPr>
        <p:blipFill>
          <a:blip r:embed="rId5" cstate="print"/>
          <a:srcRect/>
          <a:stretch>
            <a:fillRect/>
          </a:stretch>
        </p:blipFill>
        <p:spPr bwMode="auto">
          <a:xfrm>
            <a:off x="1039417" y="6360804"/>
            <a:ext cx="2524472" cy="447557"/>
          </a:xfrm>
          <a:prstGeom prst="rect">
            <a:avLst/>
          </a:prstGeom>
          <a:noFill/>
          <a:ln w="9525">
            <a:noFill/>
            <a:miter lim="800000"/>
            <a:headEnd/>
            <a:tailEnd/>
          </a:ln>
        </p:spPr>
      </p:pic>
    </p:spTree>
    <p:extLst>
      <p:ext uri="{BB962C8B-B14F-4D97-AF65-F5344CB8AC3E}">
        <p14:creationId xmlns:p14="http://schemas.microsoft.com/office/powerpoint/2010/main" val="17379654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idx="4294967295"/>
          </p:nvPr>
        </p:nvSpPr>
        <p:spPr>
          <a:xfrm>
            <a:off x="1126378" y="1700808"/>
            <a:ext cx="7812360" cy="2880320"/>
          </a:xfrm>
        </p:spPr>
        <p:txBody>
          <a:bodyPr>
            <a:noAutofit/>
          </a:bodyPr>
          <a:lstStyle/>
          <a:p>
            <a:r>
              <a:rPr lang="en-US" altLang="it-IT" sz="2400" b="1" i="1" dirty="0" smtClean="0">
                <a:solidFill>
                  <a:schemeClr val="tx1"/>
                </a:solidFill>
                <a:effectLst/>
                <a:latin typeface="Calibri" panose="020F0502020204030204" pitchFamily="34" charset="0"/>
              </a:rPr>
              <a:t>IADI Annual Conference</a:t>
            </a:r>
            <a:br>
              <a:rPr lang="en-US" altLang="it-IT" sz="2400" b="1" i="1" dirty="0" smtClean="0">
                <a:solidFill>
                  <a:schemeClr val="tx1"/>
                </a:solidFill>
                <a:effectLst/>
                <a:latin typeface="Calibri" panose="020F0502020204030204" pitchFamily="34" charset="0"/>
              </a:rPr>
            </a:br>
            <a:r>
              <a:rPr lang="en-US" altLang="it-IT" sz="2400" b="1" i="1" dirty="0" smtClean="0">
                <a:solidFill>
                  <a:schemeClr val="tx1"/>
                </a:solidFill>
                <a:effectLst/>
                <a:latin typeface="Calibri" panose="020F0502020204030204" pitchFamily="34" charset="0"/>
              </a:rPr>
              <a:t>Updated Core Principles to strengthen the Financial Stability Architecture</a:t>
            </a:r>
            <a:r>
              <a:rPr lang="it-IT" altLang="it-IT" sz="2400" b="1" i="1" dirty="0" smtClean="0">
                <a:solidFill>
                  <a:schemeClr val="tx1"/>
                </a:solidFill>
                <a:effectLst/>
                <a:latin typeface="Calibri" panose="020F0502020204030204" pitchFamily="34" charset="0"/>
              </a:rPr>
              <a:t/>
            </a:r>
            <a:br>
              <a:rPr lang="it-IT" altLang="it-IT" sz="2400" b="1" i="1" dirty="0" smtClean="0">
                <a:solidFill>
                  <a:schemeClr val="tx1"/>
                </a:solidFill>
                <a:effectLst/>
                <a:latin typeface="Calibri" panose="020F0502020204030204" pitchFamily="34" charset="0"/>
              </a:rPr>
            </a:br>
            <a:r>
              <a:rPr lang="it-IT" altLang="it-IT" sz="2400" b="1" i="1" dirty="0">
                <a:solidFill>
                  <a:schemeClr val="tx1"/>
                </a:solidFill>
                <a:effectLst/>
                <a:latin typeface="Calibri" panose="020F0502020204030204" pitchFamily="34" charset="0"/>
              </a:rPr>
              <a:t/>
            </a:r>
            <a:br>
              <a:rPr lang="it-IT" altLang="it-IT" sz="2400" b="1" i="1" dirty="0">
                <a:solidFill>
                  <a:schemeClr val="tx1"/>
                </a:solidFill>
                <a:effectLst/>
                <a:latin typeface="Calibri" panose="020F0502020204030204" pitchFamily="34" charset="0"/>
              </a:rPr>
            </a:br>
            <a:r>
              <a:rPr lang="it-IT" altLang="it-IT" sz="2400" b="1" i="1" dirty="0" smtClean="0">
                <a:solidFill>
                  <a:schemeClr val="accent1"/>
                </a:solidFill>
                <a:effectLst/>
                <a:latin typeface="Calibri" panose="020F0502020204030204" pitchFamily="34" charset="0"/>
              </a:rPr>
              <a:t>The EU </a:t>
            </a:r>
            <a:r>
              <a:rPr lang="it-IT" altLang="it-IT" sz="2400" b="1" i="1" dirty="0" err="1" smtClean="0">
                <a:solidFill>
                  <a:schemeClr val="accent1"/>
                </a:solidFill>
                <a:effectLst/>
                <a:latin typeface="Calibri" panose="020F0502020204030204" pitchFamily="34" charset="0"/>
              </a:rPr>
              <a:t>regulatory</a:t>
            </a:r>
            <a:r>
              <a:rPr lang="it-IT" altLang="it-IT" sz="2400" b="1" i="1" dirty="0" smtClean="0">
                <a:solidFill>
                  <a:schemeClr val="accent1"/>
                </a:solidFill>
                <a:effectLst/>
                <a:latin typeface="Calibri" panose="020F0502020204030204" pitchFamily="34" charset="0"/>
              </a:rPr>
              <a:t> </a:t>
            </a:r>
            <a:r>
              <a:rPr lang="it-IT" altLang="it-IT" sz="2400" b="1" i="1" dirty="0" err="1" smtClean="0">
                <a:solidFill>
                  <a:schemeClr val="accent1"/>
                </a:solidFill>
                <a:effectLst/>
                <a:latin typeface="Calibri" panose="020F0502020204030204" pitchFamily="34" charset="0"/>
              </a:rPr>
              <a:t>framework</a:t>
            </a:r>
            <a:r>
              <a:rPr lang="it-IT" altLang="it-IT" sz="2400" b="1" i="1" dirty="0" smtClean="0">
                <a:solidFill>
                  <a:schemeClr val="accent1"/>
                </a:solidFill>
                <a:effectLst/>
                <a:latin typeface="Calibri" panose="020F0502020204030204" pitchFamily="34" charset="0"/>
              </a:rPr>
              <a:t>: DGS </a:t>
            </a:r>
            <a:r>
              <a:rPr lang="it-IT" altLang="it-IT" sz="2400" b="1" i="1" dirty="0" err="1" smtClean="0">
                <a:solidFill>
                  <a:schemeClr val="accent1"/>
                </a:solidFill>
                <a:effectLst/>
                <a:latin typeface="Calibri" panose="020F0502020204030204" pitchFamily="34" charset="0"/>
              </a:rPr>
              <a:t>funding</a:t>
            </a:r>
            <a:r>
              <a:rPr lang="it-IT" altLang="it-IT" sz="2400" b="1" i="1" dirty="0" smtClean="0">
                <a:solidFill>
                  <a:schemeClr val="accent1"/>
                </a:solidFill>
                <a:effectLst/>
                <a:latin typeface="Calibri" panose="020F0502020204030204" pitchFamily="34" charset="0"/>
              </a:rPr>
              <a:t> and mandate</a:t>
            </a:r>
            <a:endParaRPr lang="it-IT" altLang="it-IT" sz="2400" b="1" i="1" dirty="0">
              <a:solidFill>
                <a:schemeClr val="accent1"/>
              </a:solidFill>
              <a:effectLst/>
              <a:latin typeface="Calibri" panose="020F0502020204030204" pitchFamily="34" charset="0"/>
            </a:endParaRPr>
          </a:p>
        </p:txBody>
      </p:sp>
      <p:sp>
        <p:nvSpPr>
          <p:cNvPr id="4" name="Rectangle 3"/>
          <p:cNvSpPr>
            <a:spLocks noChangeArrowheads="1"/>
          </p:cNvSpPr>
          <p:nvPr/>
        </p:nvSpPr>
        <p:spPr bwMode="auto">
          <a:xfrm>
            <a:off x="1403648" y="5085184"/>
            <a:ext cx="6984776" cy="1296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it-IT" altLang="it-IT" sz="1900" i="1" dirty="0" smtClean="0">
                <a:solidFill>
                  <a:prstClr val="black"/>
                </a:solidFill>
                <a:latin typeface="Calibri" panose="020F0502020204030204" pitchFamily="34" charset="0"/>
              </a:rPr>
              <a:t>Giuseppe Boccuzzi</a:t>
            </a:r>
          </a:p>
          <a:p>
            <a:pPr algn="ctr">
              <a:spcBef>
                <a:spcPts val="600"/>
              </a:spcBef>
              <a:buFontTx/>
              <a:buNone/>
            </a:pPr>
            <a:r>
              <a:rPr lang="it-IT" altLang="it-IT" sz="1900" i="1" dirty="0" smtClean="0">
                <a:solidFill>
                  <a:prstClr val="black"/>
                </a:solidFill>
                <a:latin typeface="Calibri" panose="020F0502020204030204" pitchFamily="34" charset="0"/>
              </a:rPr>
              <a:t>FITD </a:t>
            </a:r>
            <a:r>
              <a:rPr lang="it-IT" altLang="it-IT" sz="1900" i="1" dirty="0" err="1" smtClean="0">
                <a:solidFill>
                  <a:prstClr val="black"/>
                </a:solidFill>
                <a:latin typeface="Calibri" panose="020F0502020204030204" pitchFamily="34" charset="0"/>
              </a:rPr>
              <a:t>Director</a:t>
            </a:r>
            <a:r>
              <a:rPr lang="it-IT" altLang="it-IT" sz="1900" i="1" dirty="0" smtClean="0">
                <a:solidFill>
                  <a:prstClr val="black"/>
                </a:solidFill>
                <a:latin typeface="Calibri" panose="020F0502020204030204" pitchFamily="34" charset="0"/>
              </a:rPr>
              <a:t> General</a:t>
            </a:r>
          </a:p>
          <a:p>
            <a:pPr algn="ctr">
              <a:spcBef>
                <a:spcPct val="0"/>
              </a:spcBef>
              <a:buFontTx/>
              <a:buNone/>
            </a:pPr>
            <a:endParaRPr lang="it-IT" altLang="it-IT" sz="1500" i="1" dirty="0">
              <a:solidFill>
                <a:prstClr val="black"/>
              </a:solidFill>
              <a:latin typeface="Calibri" panose="020F0502020204030204" pitchFamily="34" charset="0"/>
            </a:endParaRPr>
          </a:p>
          <a:p>
            <a:pPr algn="ctr">
              <a:spcBef>
                <a:spcPct val="0"/>
              </a:spcBef>
              <a:buFontTx/>
              <a:buNone/>
            </a:pPr>
            <a:r>
              <a:rPr lang="it-IT" altLang="it-IT" sz="1600" i="1" dirty="0" smtClean="0">
                <a:solidFill>
                  <a:prstClr val="black"/>
                </a:solidFill>
                <a:latin typeface="Calibri" panose="020F0502020204030204" pitchFamily="34" charset="0"/>
              </a:rPr>
              <a:t>22 </a:t>
            </a:r>
            <a:r>
              <a:rPr lang="it-IT" altLang="it-IT" sz="1600" i="1" dirty="0" err="1" smtClean="0">
                <a:solidFill>
                  <a:prstClr val="black"/>
                </a:solidFill>
                <a:latin typeface="Calibri" panose="020F0502020204030204" pitchFamily="34" charset="0"/>
              </a:rPr>
              <a:t>October</a:t>
            </a:r>
            <a:r>
              <a:rPr lang="it-IT" altLang="it-IT" sz="1600" i="1" dirty="0" smtClean="0">
                <a:solidFill>
                  <a:prstClr val="black"/>
                </a:solidFill>
                <a:latin typeface="Calibri" panose="020F0502020204030204" pitchFamily="34" charset="0"/>
              </a:rPr>
              <a:t> 2014</a:t>
            </a:r>
            <a:endParaRPr lang="it-IT" altLang="it-IT" sz="1600" i="1" dirty="0">
              <a:solidFill>
                <a:prstClr val="black"/>
              </a:solidFill>
              <a:latin typeface="Calibri" panose="020F0502020204030204" pitchFamily="34"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40354" y="188639"/>
            <a:ext cx="1024402" cy="1080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r="133"/>
          <a:stretch>
            <a:fillRect/>
          </a:stretch>
        </p:blipFill>
        <p:spPr bwMode="auto">
          <a:xfrm>
            <a:off x="3059838" y="473543"/>
            <a:ext cx="4202123" cy="519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158543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itolo 2"/>
          <p:cNvSpPr txBox="1">
            <a:spLocks/>
          </p:cNvSpPr>
          <p:nvPr/>
        </p:nvSpPr>
        <p:spPr>
          <a:xfrm>
            <a:off x="1496118" y="476672"/>
            <a:ext cx="7596336" cy="1143000"/>
          </a:xfrm>
          <a:prstGeom prst="rect">
            <a:avLst/>
          </a:prstGeom>
        </p:spPr>
        <p:txBody>
          <a:bodyPr anchor="ctr">
            <a:norm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fontAlgn="base">
              <a:spcAft>
                <a:spcPct val="0"/>
              </a:spcAft>
            </a:pPr>
            <a:r>
              <a:rPr lang="it-IT" altLang="it-IT" sz="2000" b="1" dirty="0" smtClean="0">
                <a:solidFill>
                  <a:srgbClr val="11488B"/>
                </a:solidFill>
                <a:effectLst/>
                <a:latin typeface="Calibri" pitchFamily="34" charset="0"/>
              </a:rPr>
              <a:t>Agenda</a:t>
            </a:r>
            <a:endParaRPr lang="it-IT" sz="2000" b="1" dirty="0">
              <a:solidFill>
                <a:srgbClr val="11488B"/>
              </a:solidFill>
              <a:effectLst/>
              <a:latin typeface="Calibri" pitchFamily="34" charset="0"/>
            </a:endParaRPr>
          </a:p>
        </p:txBody>
      </p:sp>
      <p:pic>
        <p:nvPicPr>
          <p:cNvPr id="13" name="Picture 4"/>
          <p:cNvPicPr>
            <a:picLocks noChangeAspect="1" noChangeArrowheads="1"/>
          </p:cNvPicPr>
          <p:nvPr/>
        </p:nvPicPr>
        <p:blipFill>
          <a:blip r:embed="rId3" cstate="print"/>
          <a:srcRect/>
          <a:stretch>
            <a:fillRect/>
          </a:stretch>
        </p:blipFill>
        <p:spPr bwMode="auto">
          <a:xfrm>
            <a:off x="1039417" y="6360804"/>
            <a:ext cx="2524472" cy="447557"/>
          </a:xfrm>
          <a:prstGeom prst="rect">
            <a:avLst/>
          </a:prstGeom>
          <a:noFill/>
          <a:ln w="9525">
            <a:noFill/>
            <a:miter lim="800000"/>
            <a:headEnd/>
            <a:tailEnd/>
          </a:ln>
        </p:spPr>
      </p:pic>
      <p:grpSp>
        <p:nvGrpSpPr>
          <p:cNvPr id="15" name="Gruppo 14"/>
          <p:cNvGrpSpPr/>
          <p:nvPr/>
        </p:nvGrpSpPr>
        <p:grpSpPr>
          <a:xfrm>
            <a:off x="-93280" y="102528"/>
            <a:ext cx="9022352" cy="1094224"/>
            <a:chOff x="-93280" y="102528"/>
            <a:chExt cx="9022352" cy="1094224"/>
          </a:xfrm>
        </p:grpSpPr>
        <p:pic>
          <p:nvPicPr>
            <p:cNvPr id="8" name="Immagine 7" descr="logo trasparente.gif"/>
            <p:cNvPicPr>
              <a:picLocks noChangeAspect="1"/>
            </p:cNvPicPr>
            <p:nvPr/>
          </p:nvPicPr>
          <p:blipFill>
            <a:blip r:embed="rId4" cstate="print"/>
            <a:stretch>
              <a:fillRect/>
            </a:stretch>
          </p:blipFill>
          <p:spPr>
            <a:xfrm>
              <a:off x="-93280" y="102528"/>
              <a:ext cx="1166161" cy="1094224"/>
            </a:xfrm>
            <a:prstGeom prst="rect">
              <a:avLst/>
            </a:prstGeom>
          </p:spPr>
        </p:pic>
        <p:pic>
          <p:nvPicPr>
            <p:cNvPr id="14" name="Immagine 13" descr="logo scr trasp.gif"/>
            <p:cNvPicPr>
              <a:picLocks noChangeAspect="1"/>
            </p:cNvPicPr>
            <p:nvPr/>
          </p:nvPicPr>
          <p:blipFill>
            <a:blip r:embed="rId5" cstate="print"/>
            <a:stretch>
              <a:fillRect/>
            </a:stretch>
          </p:blipFill>
          <p:spPr>
            <a:xfrm>
              <a:off x="5940152" y="142853"/>
              <a:ext cx="2988920" cy="336472"/>
            </a:xfrm>
            <a:prstGeom prst="rect">
              <a:avLst/>
            </a:prstGeom>
          </p:spPr>
        </p:pic>
      </p:grpSp>
      <p:grpSp>
        <p:nvGrpSpPr>
          <p:cNvPr id="9" name="Gruppo 8"/>
          <p:cNvGrpSpPr/>
          <p:nvPr/>
        </p:nvGrpSpPr>
        <p:grpSpPr>
          <a:xfrm>
            <a:off x="1789800" y="1975782"/>
            <a:ext cx="6336704" cy="3197829"/>
            <a:chOff x="1619672" y="2060847"/>
            <a:chExt cx="6336704" cy="2952328"/>
          </a:xfrm>
        </p:grpSpPr>
        <p:sp>
          <p:nvSpPr>
            <p:cNvPr id="18" name="Document"/>
            <p:cNvSpPr>
              <a:spLocks noEditPoints="1" noChangeArrowheads="1"/>
            </p:cNvSpPr>
            <p:nvPr/>
          </p:nvSpPr>
          <p:spPr bwMode="auto">
            <a:xfrm rot="10800000">
              <a:off x="1619672" y="2060847"/>
              <a:ext cx="6336704" cy="2952328"/>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chemeClr val="bg1"/>
            </a:solidFill>
            <a:ln w="9525">
              <a:solidFill>
                <a:schemeClr val="accent3">
                  <a:lumMod val="50000"/>
                </a:schemeClr>
              </a:solidFill>
              <a:miter lim="800000"/>
              <a:headEnd/>
              <a:tailEnd/>
            </a:ln>
            <a:effectLst>
              <a:outerShdw dist="107763" dir="2700000" algn="ctr" rotWithShape="0">
                <a:schemeClr val="accent3">
                  <a:lumMod val="50000"/>
                  <a:alpha val="42000"/>
                </a:schemeClr>
              </a:outerShdw>
            </a:effectLst>
          </p:spPr>
          <p:txBody>
            <a:bodyPr vert="horz" wrap="square" lIns="91440" tIns="45720" rIns="91440" bIns="45720" numCol="1" anchor="t" anchorCtr="0" compatLnSpc="1">
              <a:prstTxWarp prst="textNoShape">
                <a:avLst/>
              </a:prstTxWarp>
            </a:bodyPr>
            <a:lstStyle/>
            <a:p>
              <a:endParaRPr lang="it-IT">
                <a:solidFill>
                  <a:prstClr val="black"/>
                </a:solidFill>
              </a:endParaRPr>
            </a:p>
          </p:txBody>
        </p:sp>
        <p:sp>
          <p:nvSpPr>
            <p:cNvPr id="3" name="CasellaDiTesto 2"/>
            <p:cNvSpPr txBox="1"/>
            <p:nvPr/>
          </p:nvSpPr>
          <p:spPr>
            <a:xfrm>
              <a:off x="1833273" y="2666336"/>
              <a:ext cx="5184576" cy="2074282"/>
            </a:xfrm>
            <a:prstGeom prst="rect">
              <a:avLst/>
            </a:prstGeom>
            <a:noFill/>
          </p:spPr>
          <p:txBody>
            <a:bodyPr wrap="square" rtlCol="0">
              <a:spAutoFit/>
            </a:bodyPr>
            <a:lstStyle/>
            <a:p>
              <a:pPr marL="457200" indent="-457200">
                <a:spcBef>
                  <a:spcPts val="600"/>
                </a:spcBef>
                <a:buClr>
                  <a:srgbClr val="C0504D"/>
                </a:buClr>
                <a:buFont typeface="Wingdings" panose="05000000000000000000" pitchFamily="2" charset="2"/>
                <a:buChar char="§"/>
              </a:pPr>
              <a:r>
                <a:rPr lang="en-US" sz="2000" dirty="0" smtClean="0">
                  <a:solidFill>
                    <a:prstClr val="black"/>
                  </a:solidFill>
                  <a:latin typeface="Calibri" panose="020F0502020204030204" pitchFamily="34" charset="0"/>
                </a:rPr>
                <a:t>The EU regulatory framework: an overview</a:t>
              </a:r>
            </a:p>
            <a:p>
              <a:pPr marL="457200" indent="-457200">
                <a:spcBef>
                  <a:spcPts val="1200"/>
                </a:spcBef>
                <a:buClr>
                  <a:srgbClr val="C0504D"/>
                </a:buClr>
                <a:buFont typeface="Wingdings" panose="05000000000000000000" pitchFamily="2" charset="2"/>
                <a:buChar char="§"/>
              </a:pPr>
              <a:r>
                <a:rPr lang="en-US" sz="2000" dirty="0" smtClean="0">
                  <a:solidFill>
                    <a:prstClr val="black"/>
                  </a:solidFill>
                  <a:latin typeface="Calibri" panose="020F0502020204030204" pitchFamily="34" charset="0"/>
                </a:rPr>
                <a:t>Core principles and EU directives</a:t>
              </a:r>
            </a:p>
            <a:p>
              <a:pPr marL="712788" indent="-266700">
                <a:spcBef>
                  <a:spcPts val="1200"/>
                </a:spcBef>
                <a:buClr>
                  <a:srgbClr val="C0504D"/>
                </a:buClr>
                <a:buFont typeface="Courier New" panose="02070309020205020404" pitchFamily="49" charset="0"/>
                <a:buChar char="o"/>
                <a:tabLst>
                  <a:tab pos="712788" algn="l"/>
                </a:tabLst>
              </a:pPr>
              <a:r>
                <a:rPr lang="en-US" sz="2000" dirty="0" smtClean="0">
                  <a:solidFill>
                    <a:prstClr val="black"/>
                  </a:solidFill>
                  <a:latin typeface="Calibri" panose="020F0502020204030204" pitchFamily="34" charset="0"/>
                </a:rPr>
                <a:t>DGS funding </a:t>
              </a:r>
            </a:p>
            <a:p>
              <a:pPr marL="712788" indent="-266700">
                <a:spcBef>
                  <a:spcPts val="1200"/>
                </a:spcBef>
                <a:buClr>
                  <a:srgbClr val="C0504D"/>
                </a:buClr>
                <a:buFont typeface="Courier New" panose="02070309020205020404" pitchFamily="49" charset="0"/>
                <a:buChar char="o"/>
                <a:tabLst>
                  <a:tab pos="712788" algn="l"/>
                </a:tabLst>
              </a:pPr>
              <a:r>
                <a:rPr lang="en-US" sz="2000" dirty="0" smtClean="0">
                  <a:solidFill>
                    <a:prstClr val="black"/>
                  </a:solidFill>
                  <a:latin typeface="Calibri" panose="020F0502020204030204" pitchFamily="34" charset="0"/>
                </a:rPr>
                <a:t>DGS mandate</a:t>
              </a:r>
            </a:p>
            <a:p>
              <a:pPr marL="446088" indent="-446088">
                <a:spcBef>
                  <a:spcPts val="1200"/>
                </a:spcBef>
                <a:buClr>
                  <a:srgbClr val="C0504D"/>
                </a:buClr>
                <a:buFont typeface="Wingdings" panose="05000000000000000000" pitchFamily="2" charset="2"/>
                <a:buChar char="§"/>
                <a:tabLst>
                  <a:tab pos="446088" algn="l"/>
                </a:tabLst>
              </a:pPr>
              <a:r>
                <a:rPr lang="en-US" sz="2000" dirty="0" smtClean="0">
                  <a:solidFill>
                    <a:prstClr val="black"/>
                  </a:solidFill>
                  <a:latin typeface="Calibri" panose="020F0502020204030204" pitchFamily="34" charset="0"/>
                </a:rPr>
                <a:t>Financing resolution</a:t>
              </a:r>
            </a:p>
          </p:txBody>
        </p:sp>
        <p:pic>
          <p:nvPicPr>
            <p:cNvPr id="2054"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922490" y="3861048"/>
              <a:ext cx="860425" cy="800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11563246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olo 2"/>
          <p:cNvSpPr>
            <a:spLocks noGrp="1"/>
          </p:cNvSpPr>
          <p:nvPr>
            <p:ph type="title"/>
          </p:nvPr>
        </p:nvSpPr>
        <p:spPr>
          <a:xfrm>
            <a:off x="1300683" y="274638"/>
            <a:ext cx="7633769" cy="1143000"/>
          </a:xfrm>
        </p:spPr>
        <p:txBody>
          <a:bodyPr>
            <a:normAutofit/>
          </a:bodyPr>
          <a:lstStyle/>
          <a:p>
            <a:r>
              <a:rPr lang="en-US" sz="2000" dirty="0" smtClean="0"/>
              <a:t>The EU regulatory framework and the financial crisis: a new approach for managing banking crises</a:t>
            </a:r>
            <a:endParaRPr lang="en-US" altLang="it-IT" sz="2000" i="1" dirty="0"/>
          </a:p>
        </p:txBody>
      </p:sp>
      <p:pic>
        <p:nvPicPr>
          <p:cNvPr id="40" name="Picture 4"/>
          <p:cNvPicPr>
            <a:picLocks noChangeAspect="1" noChangeArrowheads="1"/>
          </p:cNvPicPr>
          <p:nvPr/>
        </p:nvPicPr>
        <p:blipFill>
          <a:blip r:embed="rId4" cstate="print"/>
          <a:srcRect/>
          <a:stretch>
            <a:fillRect/>
          </a:stretch>
        </p:blipFill>
        <p:spPr bwMode="auto">
          <a:xfrm>
            <a:off x="1039417" y="6360804"/>
            <a:ext cx="2524472" cy="447557"/>
          </a:xfrm>
          <a:prstGeom prst="rect">
            <a:avLst/>
          </a:prstGeom>
          <a:noFill/>
          <a:ln w="9525">
            <a:noFill/>
            <a:miter lim="800000"/>
            <a:headEnd/>
            <a:tailEnd/>
          </a:ln>
        </p:spPr>
      </p:pic>
      <p:grpSp>
        <p:nvGrpSpPr>
          <p:cNvPr id="41" name="Gruppo 40"/>
          <p:cNvGrpSpPr/>
          <p:nvPr/>
        </p:nvGrpSpPr>
        <p:grpSpPr>
          <a:xfrm>
            <a:off x="-93280" y="102528"/>
            <a:ext cx="9022352" cy="1094224"/>
            <a:chOff x="-93280" y="102528"/>
            <a:chExt cx="9022352" cy="1094224"/>
          </a:xfrm>
        </p:grpSpPr>
        <p:pic>
          <p:nvPicPr>
            <p:cNvPr id="42" name="Immagine 41" descr="logo trasparente.gif"/>
            <p:cNvPicPr>
              <a:picLocks noChangeAspect="1"/>
            </p:cNvPicPr>
            <p:nvPr/>
          </p:nvPicPr>
          <p:blipFill>
            <a:blip r:embed="rId5" cstate="print"/>
            <a:stretch>
              <a:fillRect/>
            </a:stretch>
          </p:blipFill>
          <p:spPr>
            <a:xfrm>
              <a:off x="-93280" y="102528"/>
              <a:ext cx="1166161" cy="1094224"/>
            </a:xfrm>
            <a:prstGeom prst="rect">
              <a:avLst/>
            </a:prstGeom>
          </p:spPr>
        </p:pic>
        <p:pic>
          <p:nvPicPr>
            <p:cNvPr id="43" name="Immagine 42" descr="logo scr trasp.gif"/>
            <p:cNvPicPr>
              <a:picLocks noChangeAspect="1"/>
            </p:cNvPicPr>
            <p:nvPr/>
          </p:nvPicPr>
          <p:blipFill>
            <a:blip r:embed="rId6" cstate="print"/>
            <a:stretch>
              <a:fillRect/>
            </a:stretch>
          </p:blipFill>
          <p:spPr>
            <a:xfrm>
              <a:off x="5940152" y="142853"/>
              <a:ext cx="2988920" cy="336472"/>
            </a:xfrm>
            <a:prstGeom prst="rect">
              <a:avLst/>
            </a:prstGeom>
          </p:spPr>
        </p:pic>
      </p:grpSp>
      <p:grpSp>
        <p:nvGrpSpPr>
          <p:cNvPr id="20" name="Gruppo 19"/>
          <p:cNvGrpSpPr/>
          <p:nvPr/>
        </p:nvGrpSpPr>
        <p:grpSpPr>
          <a:xfrm>
            <a:off x="1521559" y="1616076"/>
            <a:ext cx="6552729" cy="4286976"/>
            <a:chOff x="1300681" y="1441434"/>
            <a:chExt cx="6552729" cy="4286976"/>
          </a:xfrm>
        </p:grpSpPr>
        <p:sp>
          <p:nvSpPr>
            <p:cNvPr id="9" name="CasellaDiTesto 8"/>
            <p:cNvSpPr txBox="1"/>
            <p:nvPr/>
          </p:nvSpPr>
          <p:spPr>
            <a:xfrm>
              <a:off x="1300681" y="1441434"/>
              <a:ext cx="6264696" cy="369332"/>
            </a:xfrm>
            <a:prstGeom prst="rect">
              <a:avLst/>
            </a:prstGeom>
            <a:noFill/>
          </p:spPr>
          <p:txBody>
            <a:bodyPr wrap="square" rtlCol="0">
              <a:spAutoFit/>
            </a:bodyPr>
            <a:lstStyle/>
            <a:p>
              <a:r>
                <a:rPr lang="en-US" i="1" dirty="0" smtClean="0">
                  <a:solidFill>
                    <a:prstClr val="black"/>
                  </a:solidFill>
                  <a:latin typeface="Calibri" panose="020F0502020204030204" pitchFamily="34" charset="0"/>
                </a:rPr>
                <a:t>From minimum </a:t>
              </a:r>
              <a:r>
                <a:rPr lang="en-US" i="1" dirty="0" err="1" smtClean="0">
                  <a:solidFill>
                    <a:prstClr val="black"/>
                  </a:solidFill>
                  <a:latin typeface="Calibri" panose="020F0502020204030204" pitchFamily="34" charset="0"/>
                </a:rPr>
                <a:t>harmonisation</a:t>
              </a:r>
              <a:r>
                <a:rPr lang="en-US" i="1" dirty="0" smtClean="0">
                  <a:solidFill>
                    <a:prstClr val="black"/>
                  </a:solidFill>
                  <a:latin typeface="Calibri" panose="020F0502020204030204" pitchFamily="34" charset="0"/>
                </a:rPr>
                <a:t> to a wider convergence</a:t>
              </a:r>
              <a:endParaRPr lang="en-US" i="1" dirty="0">
                <a:solidFill>
                  <a:prstClr val="black"/>
                </a:solidFill>
                <a:latin typeface="Calibri" panose="020F0502020204030204" pitchFamily="34" charset="0"/>
              </a:endParaRPr>
            </a:p>
          </p:txBody>
        </p:sp>
        <p:grpSp>
          <p:nvGrpSpPr>
            <p:cNvPr id="15" name="Gruppo 14"/>
            <p:cNvGrpSpPr/>
            <p:nvPr/>
          </p:nvGrpSpPr>
          <p:grpSpPr>
            <a:xfrm>
              <a:off x="1300681" y="2102580"/>
              <a:ext cx="6552729" cy="3625830"/>
              <a:chOff x="1619671" y="2198277"/>
              <a:chExt cx="6552729" cy="3625830"/>
            </a:xfrm>
          </p:grpSpPr>
          <p:grpSp>
            <p:nvGrpSpPr>
              <p:cNvPr id="13" name="Gruppo 12"/>
              <p:cNvGrpSpPr/>
              <p:nvPr/>
            </p:nvGrpSpPr>
            <p:grpSpPr>
              <a:xfrm>
                <a:off x="1759766" y="2198277"/>
                <a:ext cx="6403489" cy="3625830"/>
                <a:chOff x="1623483" y="1337043"/>
                <a:chExt cx="6403489" cy="3625830"/>
              </a:xfrm>
            </p:grpSpPr>
            <p:sp>
              <p:nvSpPr>
                <p:cNvPr id="27" name="Freccia a destra 26"/>
                <p:cNvSpPr/>
                <p:nvPr/>
              </p:nvSpPr>
              <p:spPr>
                <a:xfrm>
                  <a:off x="1623483" y="1614262"/>
                  <a:ext cx="6403489" cy="1152128"/>
                </a:xfrm>
                <a:prstGeom prst="rightArrow">
                  <a:avLst/>
                </a:prstGeom>
                <a:solidFill>
                  <a:schemeClr val="tx2">
                    <a:lumMod val="20000"/>
                    <a:lumOff val="80000"/>
                  </a:schemeClr>
                </a:solidFill>
                <a:ln>
                  <a:solidFill>
                    <a:schemeClr val="accent1"/>
                  </a:solidFill>
                </a:ln>
                <a:effectLst>
                  <a:outerShdw blurRad="50800" dist="38100" dir="2700000" algn="tl"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cxnSp>
              <p:nvCxnSpPr>
                <p:cNvPr id="32" name="Connettore 1 31"/>
                <p:cNvCxnSpPr/>
                <p:nvPr/>
              </p:nvCxnSpPr>
              <p:spPr>
                <a:xfrm>
                  <a:off x="4661804" y="1805656"/>
                  <a:ext cx="18208" cy="315721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49" name="Rectangle 21"/>
                <p:cNvSpPr>
                  <a:spLocks noChangeArrowheads="1"/>
                </p:cNvSpPr>
                <p:nvPr>
                  <p:custDataLst>
                    <p:tags r:id="rId1"/>
                  </p:custDataLst>
                </p:nvPr>
              </p:nvSpPr>
              <p:spPr bwMode="auto">
                <a:xfrm>
                  <a:off x="3923928" y="1337043"/>
                  <a:ext cx="1512168" cy="386946"/>
                </a:xfrm>
                <a:prstGeom prst="rect">
                  <a:avLst/>
                </a:prstGeom>
                <a:solidFill>
                  <a:schemeClr val="bg1"/>
                </a:solidFill>
                <a:ln w="22225" algn="ctr">
                  <a:solidFill>
                    <a:schemeClr val="accent2"/>
                  </a:solidFill>
                  <a:miter lim="800000"/>
                  <a:headEnd/>
                  <a:tailEnd/>
                </a:ln>
                <a:effectLst>
                  <a:outerShdw blurRad="50800" dist="38100" dir="2700000" algn="tl" rotWithShape="0">
                    <a:prstClr val="black">
                      <a:alpha val="40000"/>
                    </a:prstClr>
                  </a:outerShdw>
                </a:effectLst>
                <a:extLst/>
              </p:spPr>
              <p:txBody>
                <a:bodyPr wrap="none" anchor="ctr"/>
                <a:lstStyle/>
                <a:p>
                  <a:pPr algn="ctr" eaLnBrk="0" hangingPunct="0">
                    <a:defRPr/>
                  </a:pPr>
                  <a:r>
                    <a:rPr lang="it-IT" sz="1650" b="1" i="1" dirty="0" smtClean="0">
                      <a:solidFill>
                        <a:prstClr val="black"/>
                      </a:solidFill>
                      <a:latin typeface="Calibri" panose="020F0502020204030204" pitchFamily="34" charset="0"/>
                    </a:rPr>
                    <a:t>Financial </a:t>
                  </a:r>
                  <a:r>
                    <a:rPr lang="it-IT" sz="1650" b="1" i="1" dirty="0" err="1" smtClean="0">
                      <a:solidFill>
                        <a:prstClr val="black"/>
                      </a:solidFill>
                      <a:latin typeface="Calibri" panose="020F0502020204030204" pitchFamily="34" charset="0"/>
                    </a:rPr>
                    <a:t>crisis</a:t>
                  </a:r>
                  <a:endParaRPr lang="it-IT" sz="1650" dirty="0" smtClean="0">
                    <a:solidFill>
                      <a:prstClr val="black"/>
                    </a:solidFill>
                    <a:latin typeface="Calibri" panose="020F0502020204030204" pitchFamily="34" charset="0"/>
                  </a:endParaRPr>
                </a:p>
              </p:txBody>
            </p:sp>
          </p:grpSp>
          <p:sp>
            <p:nvSpPr>
              <p:cNvPr id="51" name="CasellaDiTesto 50"/>
              <p:cNvSpPr txBox="1"/>
              <p:nvPr/>
            </p:nvSpPr>
            <p:spPr>
              <a:xfrm>
                <a:off x="1619672" y="3855261"/>
                <a:ext cx="2952327" cy="369332"/>
              </a:xfrm>
              <a:prstGeom prst="rect">
                <a:avLst/>
              </a:prstGeom>
              <a:noFill/>
              <a:ln>
                <a:solidFill>
                  <a:schemeClr val="accent1"/>
                </a:solidFill>
              </a:ln>
            </p:spPr>
            <p:txBody>
              <a:bodyPr wrap="square" rtlCol="0">
                <a:spAutoFit/>
              </a:bodyPr>
              <a:lstStyle/>
              <a:p>
                <a:pPr algn="ctr"/>
                <a:r>
                  <a:rPr lang="en-US" dirty="0" smtClean="0">
                    <a:solidFill>
                      <a:prstClr val="black"/>
                    </a:solidFill>
                    <a:latin typeface="Calibri" panose="020F0502020204030204" pitchFamily="34" charset="0"/>
                  </a:rPr>
                  <a:t>Directive 94/19/CE on DGS</a:t>
                </a:r>
              </a:p>
            </p:txBody>
          </p:sp>
          <p:sp>
            <p:nvSpPr>
              <p:cNvPr id="52" name="CasellaDiTesto 51"/>
              <p:cNvSpPr txBox="1"/>
              <p:nvPr/>
            </p:nvSpPr>
            <p:spPr>
              <a:xfrm>
                <a:off x="1619671" y="4330680"/>
                <a:ext cx="2952327" cy="923330"/>
              </a:xfrm>
              <a:prstGeom prst="rect">
                <a:avLst/>
              </a:prstGeom>
              <a:noFill/>
              <a:ln>
                <a:solidFill>
                  <a:schemeClr val="accent1"/>
                </a:solidFill>
              </a:ln>
            </p:spPr>
            <p:txBody>
              <a:bodyPr wrap="square" rtlCol="0">
                <a:spAutoFit/>
              </a:bodyPr>
              <a:lstStyle/>
              <a:p>
                <a:pPr algn="ctr"/>
                <a:r>
                  <a:rPr lang="en-US" dirty="0" smtClean="0">
                    <a:solidFill>
                      <a:prstClr val="black"/>
                    </a:solidFill>
                    <a:latin typeface="Calibri" panose="020F0502020204030204" pitchFamily="34" charset="0"/>
                  </a:rPr>
                  <a:t>Directive 2001/24/CE on </a:t>
                </a:r>
                <a:r>
                  <a:rPr lang="en-US" dirty="0">
                    <a:solidFill>
                      <a:prstClr val="black"/>
                    </a:solidFill>
                    <a:latin typeface="Calibri" panose="020F0502020204030204" pitchFamily="34" charset="0"/>
                  </a:rPr>
                  <a:t>the </a:t>
                </a:r>
                <a:r>
                  <a:rPr lang="en-US" dirty="0" err="1">
                    <a:solidFill>
                      <a:prstClr val="black"/>
                    </a:solidFill>
                    <a:latin typeface="Calibri" panose="020F0502020204030204" pitchFamily="34" charset="0"/>
                  </a:rPr>
                  <a:t>reorganisation</a:t>
                </a:r>
                <a:r>
                  <a:rPr lang="en-US" dirty="0">
                    <a:solidFill>
                      <a:prstClr val="black"/>
                    </a:solidFill>
                    <a:latin typeface="Calibri" panose="020F0502020204030204" pitchFamily="34" charset="0"/>
                  </a:rPr>
                  <a:t> and winding up of credit </a:t>
                </a:r>
                <a:r>
                  <a:rPr lang="en-US" dirty="0" smtClean="0">
                    <a:solidFill>
                      <a:prstClr val="black"/>
                    </a:solidFill>
                    <a:latin typeface="Calibri" panose="020F0502020204030204" pitchFamily="34" charset="0"/>
                  </a:rPr>
                  <a:t>institutions</a:t>
                </a:r>
                <a:endParaRPr lang="en-US" i="1" dirty="0">
                  <a:solidFill>
                    <a:srgbClr val="C0504D"/>
                  </a:solidFill>
                  <a:latin typeface="Calibri" panose="020F0502020204030204" pitchFamily="34" charset="0"/>
                </a:endParaRPr>
              </a:p>
            </p:txBody>
          </p:sp>
          <p:sp>
            <p:nvSpPr>
              <p:cNvPr id="53" name="CasellaDiTesto 52"/>
              <p:cNvSpPr txBox="1"/>
              <p:nvPr/>
            </p:nvSpPr>
            <p:spPr>
              <a:xfrm>
                <a:off x="4994903" y="3855312"/>
                <a:ext cx="3168352" cy="369332"/>
              </a:xfrm>
              <a:prstGeom prst="rect">
                <a:avLst/>
              </a:prstGeom>
              <a:noFill/>
              <a:ln>
                <a:solidFill>
                  <a:schemeClr val="accent1"/>
                </a:solidFill>
              </a:ln>
            </p:spPr>
            <p:txBody>
              <a:bodyPr wrap="square" rtlCol="0">
                <a:spAutoFit/>
              </a:bodyPr>
              <a:lstStyle/>
              <a:p>
                <a:pPr algn="ctr"/>
                <a:r>
                  <a:rPr lang="en-US" dirty="0" smtClean="0">
                    <a:solidFill>
                      <a:prstClr val="black"/>
                    </a:solidFill>
                    <a:latin typeface="Calibri" panose="020F0502020204030204" pitchFamily="34" charset="0"/>
                  </a:rPr>
                  <a:t>Directive 2014/49/UE on DGS</a:t>
                </a:r>
              </a:p>
            </p:txBody>
          </p:sp>
          <p:sp>
            <p:nvSpPr>
              <p:cNvPr id="54" name="CasellaDiTesto 53"/>
              <p:cNvSpPr txBox="1"/>
              <p:nvPr/>
            </p:nvSpPr>
            <p:spPr>
              <a:xfrm>
                <a:off x="5004048" y="4325936"/>
                <a:ext cx="3168352" cy="646331"/>
              </a:xfrm>
              <a:prstGeom prst="rect">
                <a:avLst/>
              </a:prstGeom>
              <a:noFill/>
              <a:ln>
                <a:solidFill>
                  <a:schemeClr val="accent1"/>
                </a:solidFill>
              </a:ln>
            </p:spPr>
            <p:txBody>
              <a:bodyPr wrap="square" rtlCol="0">
                <a:spAutoFit/>
              </a:bodyPr>
              <a:lstStyle/>
              <a:p>
                <a:pPr algn="ctr"/>
                <a:r>
                  <a:rPr lang="en-US" dirty="0" smtClean="0">
                    <a:solidFill>
                      <a:prstClr val="black"/>
                    </a:solidFill>
                    <a:latin typeface="Calibri" panose="020F0502020204030204" pitchFamily="34" charset="0"/>
                  </a:rPr>
                  <a:t>Directive 2014/59/UE on bank recovery and resolution</a:t>
                </a:r>
              </a:p>
            </p:txBody>
          </p:sp>
        </p:grpSp>
      </p:grpSp>
    </p:spTree>
    <p:extLst>
      <p:ext uri="{BB962C8B-B14F-4D97-AF65-F5344CB8AC3E}">
        <p14:creationId xmlns:p14="http://schemas.microsoft.com/office/powerpoint/2010/main" val="2218390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olo 2"/>
          <p:cNvSpPr>
            <a:spLocks noGrp="1"/>
          </p:cNvSpPr>
          <p:nvPr>
            <p:ph type="title"/>
          </p:nvPr>
        </p:nvSpPr>
        <p:spPr/>
        <p:txBody>
          <a:bodyPr>
            <a:normAutofit/>
          </a:bodyPr>
          <a:lstStyle/>
          <a:p>
            <a:r>
              <a:rPr lang="it-IT" sz="2000" dirty="0" smtClean="0"/>
              <a:t>The </a:t>
            </a:r>
            <a:r>
              <a:rPr lang="it-IT" sz="2000" dirty="0" err="1" smtClean="0"/>
              <a:t>final</a:t>
            </a:r>
            <a:r>
              <a:rPr lang="it-IT" sz="2000" dirty="0" smtClean="0"/>
              <a:t> </a:t>
            </a:r>
            <a:r>
              <a:rPr lang="it-IT" sz="2000" dirty="0" err="1" smtClean="0"/>
              <a:t>step</a:t>
            </a:r>
            <a:r>
              <a:rPr lang="it-IT" sz="2000" dirty="0" smtClean="0"/>
              <a:t>: Banking Union</a:t>
            </a:r>
            <a:endParaRPr lang="it-IT" altLang="it-IT" sz="2000" i="1" dirty="0"/>
          </a:p>
        </p:txBody>
      </p:sp>
      <p:sp>
        <p:nvSpPr>
          <p:cNvPr id="5" name="Freccia curva 4"/>
          <p:cNvSpPr/>
          <p:nvPr/>
        </p:nvSpPr>
        <p:spPr>
          <a:xfrm rot="5400000">
            <a:off x="6591931" y="4486550"/>
            <a:ext cx="532528" cy="43585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prstClr val="black"/>
              </a:solidFill>
            </a:endParaRPr>
          </a:p>
        </p:txBody>
      </p:sp>
      <p:grpSp>
        <p:nvGrpSpPr>
          <p:cNvPr id="6" name="Gruppo 5"/>
          <p:cNvGrpSpPr/>
          <p:nvPr/>
        </p:nvGrpSpPr>
        <p:grpSpPr>
          <a:xfrm>
            <a:off x="6287760" y="5099344"/>
            <a:ext cx="1729289" cy="1029313"/>
            <a:chOff x="6287729" y="5301209"/>
            <a:chExt cx="1729289" cy="1029313"/>
          </a:xfrm>
        </p:grpSpPr>
        <p:sp>
          <p:nvSpPr>
            <p:cNvPr id="31" name="Angolo ripiegato 30"/>
            <p:cNvSpPr/>
            <p:nvPr/>
          </p:nvSpPr>
          <p:spPr>
            <a:xfrm>
              <a:off x="6287729" y="5301209"/>
              <a:ext cx="1475323" cy="1029313"/>
            </a:xfrm>
            <a:prstGeom prst="foldedCorner">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prstClr val="white"/>
                </a:solidFill>
              </a:endParaRPr>
            </a:p>
          </p:txBody>
        </p:sp>
        <p:grpSp>
          <p:nvGrpSpPr>
            <p:cNvPr id="28" name="Gruppo 27"/>
            <p:cNvGrpSpPr/>
            <p:nvPr/>
          </p:nvGrpSpPr>
          <p:grpSpPr>
            <a:xfrm>
              <a:off x="6297026" y="5373769"/>
              <a:ext cx="1719992" cy="956753"/>
              <a:chOff x="3681537" y="2837599"/>
              <a:chExt cx="1719992" cy="956753"/>
            </a:xfrm>
          </p:grpSpPr>
          <p:sp>
            <p:nvSpPr>
              <p:cNvPr id="29" name="Rettangolo 28"/>
              <p:cNvSpPr/>
              <p:nvPr/>
            </p:nvSpPr>
            <p:spPr>
              <a:xfrm>
                <a:off x="3843340" y="2837599"/>
                <a:ext cx="1558189" cy="956753"/>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30" name="Rettangolo 29"/>
              <p:cNvSpPr/>
              <p:nvPr/>
            </p:nvSpPr>
            <p:spPr>
              <a:xfrm>
                <a:off x="3681537" y="2864273"/>
                <a:ext cx="1371318" cy="792088"/>
              </a:xfrm>
              <a:prstGeom prst="rect">
                <a:avLst/>
              </a:prstGeom>
              <a:ln>
                <a:no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1590" tIns="21590" rIns="21590" bIns="21590" numCol="1" spcCol="1270" anchor="ctr" anchorCtr="0">
                <a:noAutofit/>
              </a:bodyPr>
              <a:lstStyle/>
              <a:p>
                <a:pPr algn="ctr" defTabSz="755650">
                  <a:lnSpc>
                    <a:spcPct val="90000"/>
                  </a:lnSpc>
                  <a:spcBef>
                    <a:spcPct val="0"/>
                  </a:spcBef>
                  <a:spcAft>
                    <a:spcPct val="10000"/>
                  </a:spcAft>
                </a:pPr>
                <a:r>
                  <a:rPr lang="en-GB" altLang="it-IT" sz="1700" b="1" i="1" dirty="0" smtClean="0">
                    <a:solidFill>
                      <a:prstClr val="black">
                        <a:hueOff val="0"/>
                        <a:satOff val="0"/>
                        <a:lumOff val="0"/>
                        <a:alphaOff val="0"/>
                      </a:prstClr>
                    </a:solidFill>
                    <a:latin typeface="Garamond" panose="02020404030301010803" pitchFamily="18" charset="0"/>
                    <a:ea typeface="ＭＳ Ｐゴシック" pitchFamily="34" charset="-128"/>
                  </a:rPr>
                  <a:t>Harmonised network </a:t>
                </a:r>
                <a:r>
                  <a:rPr lang="en-GB" altLang="it-IT" sz="1700" b="1" dirty="0" smtClean="0">
                    <a:solidFill>
                      <a:prstClr val="black">
                        <a:hueOff val="0"/>
                        <a:satOff val="0"/>
                        <a:lumOff val="0"/>
                        <a:alphaOff val="0"/>
                      </a:prstClr>
                    </a:solidFill>
                    <a:latin typeface="Garamond" panose="02020404030301010803" pitchFamily="18" charset="0"/>
                    <a:ea typeface="ＭＳ Ｐゴシック" pitchFamily="34" charset="-128"/>
                  </a:rPr>
                  <a:t>of DGSs</a:t>
                </a:r>
                <a:endParaRPr lang="it-IT" sz="1700" dirty="0">
                  <a:solidFill>
                    <a:prstClr val="black">
                      <a:hueOff val="0"/>
                      <a:satOff val="0"/>
                      <a:lumOff val="0"/>
                      <a:alphaOff val="0"/>
                    </a:prstClr>
                  </a:solidFill>
                  <a:latin typeface="Garamond" panose="02020404030301010803" pitchFamily="18" charset="0"/>
                </a:endParaRPr>
              </a:p>
            </p:txBody>
          </p:sp>
        </p:grpSp>
      </p:grpSp>
      <p:pic>
        <p:nvPicPr>
          <p:cNvPr id="40" name="Picture 4"/>
          <p:cNvPicPr>
            <a:picLocks noChangeAspect="1" noChangeArrowheads="1"/>
          </p:cNvPicPr>
          <p:nvPr/>
        </p:nvPicPr>
        <p:blipFill>
          <a:blip r:embed="rId3" cstate="print"/>
          <a:srcRect/>
          <a:stretch>
            <a:fillRect/>
          </a:stretch>
        </p:blipFill>
        <p:spPr bwMode="auto">
          <a:xfrm>
            <a:off x="1039417" y="6360804"/>
            <a:ext cx="2524472" cy="447557"/>
          </a:xfrm>
          <a:prstGeom prst="rect">
            <a:avLst/>
          </a:prstGeom>
          <a:noFill/>
          <a:ln w="9525">
            <a:noFill/>
            <a:miter lim="800000"/>
            <a:headEnd/>
            <a:tailEnd/>
          </a:ln>
        </p:spPr>
      </p:pic>
      <p:grpSp>
        <p:nvGrpSpPr>
          <p:cNvPr id="41" name="Gruppo 40"/>
          <p:cNvGrpSpPr/>
          <p:nvPr/>
        </p:nvGrpSpPr>
        <p:grpSpPr>
          <a:xfrm>
            <a:off x="-93280" y="102528"/>
            <a:ext cx="9022352" cy="1094224"/>
            <a:chOff x="-93280" y="102528"/>
            <a:chExt cx="9022352" cy="1094224"/>
          </a:xfrm>
        </p:grpSpPr>
        <p:pic>
          <p:nvPicPr>
            <p:cNvPr id="42" name="Immagine 41" descr="logo trasparente.gif"/>
            <p:cNvPicPr>
              <a:picLocks noChangeAspect="1"/>
            </p:cNvPicPr>
            <p:nvPr/>
          </p:nvPicPr>
          <p:blipFill>
            <a:blip r:embed="rId4" cstate="print"/>
            <a:stretch>
              <a:fillRect/>
            </a:stretch>
          </p:blipFill>
          <p:spPr>
            <a:xfrm>
              <a:off x="-93280" y="102528"/>
              <a:ext cx="1166161" cy="1094224"/>
            </a:xfrm>
            <a:prstGeom prst="rect">
              <a:avLst/>
            </a:prstGeom>
          </p:spPr>
        </p:pic>
        <p:pic>
          <p:nvPicPr>
            <p:cNvPr id="43" name="Immagine 42" descr="logo scr trasp.gif"/>
            <p:cNvPicPr>
              <a:picLocks noChangeAspect="1"/>
            </p:cNvPicPr>
            <p:nvPr/>
          </p:nvPicPr>
          <p:blipFill>
            <a:blip r:embed="rId5" cstate="print"/>
            <a:stretch>
              <a:fillRect/>
            </a:stretch>
          </p:blipFill>
          <p:spPr>
            <a:xfrm>
              <a:off x="5940152" y="142853"/>
              <a:ext cx="2988920" cy="336472"/>
            </a:xfrm>
            <a:prstGeom prst="rect">
              <a:avLst/>
            </a:prstGeom>
          </p:spPr>
        </p:pic>
      </p:grpSp>
      <p:grpSp>
        <p:nvGrpSpPr>
          <p:cNvPr id="33" name="Gruppo 32"/>
          <p:cNvGrpSpPr/>
          <p:nvPr/>
        </p:nvGrpSpPr>
        <p:grpSpPr>
          <a:xfrm>
            <a:off x="1179025" y="1263920"/>
            <a:ext cx="7362859" cy="4563731"/>
            <a:chOff x="839272" y="1412776"/>
            <a:chExt cx="8143259" cy="4563731"/>
          </a:xfrm>
        </p:grpSpPr>
        <p:sp>
          <p:nvSpPr>
            <p:cNvPr id="34" name="Angolo ripiegato 33"/>
            <p:cNvSpPr/>
            <p:nvPr/>
          </p:nvSpPr>
          <p:spPr>
            <a:xfrm>
              <a:off x="7350836" y="1452885"/>
              <a:ext cx="1631695" cy="1692929"/>
            </a:xfrm>
            <a:prstGeom prst="foldedCorner">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prstClr val="white"/>
                </a:solidFill>
              </a:endParaRPr>
            </a:p>
          </p:txBody>
        </p:sp>
        <p:grpSp>
          <p:nvGrpSpPr>
            <p:cNvPr id="35" name="Gruppo 34"/>
            <p:cNvGrpSpPr/>
            <p:nvPr/>
          </p:nvGrpSpPr>
          <p:grpSpPr>
            <a:xfrm>
              <a:off x="839272" y="1412776"/>
              <a:ext cx="8143259" cy="4563731"/>
              <a:chOff x="839272" y="1412776"/>
              <a:chExt cx="8143259" cy="4563731"/>
            </a:xfrm>
          </p:grpSpPr>
          <p:grpSp>
            <p:nvGrpSpPr>
              <p:cNvPr id="36" name="Gruppo 35"/>
              <p:cNvGrpSpPr/>
              <p:nvPr/>
            </p:nvGrpSpPr>
            <p:grpSpPr>
              <a:xfrm>
                <a:off x="839272" y="1412776"/>
                <a:ext cx="8143259" cy="4563731"/>
                <a:chOff x="839272" y="1412776"/>
                <a:chExt cx="8143259" cy="4563731"/>
              </a:xfrm>
            </p:grpSpPr>
            <p:graphicFrame>
              <p:nvGraphicFramePr>
                <p:cNvPr id="38" name="Diagramma 37"/>
                <p:cNvGraphicFramePr/>
                <p:nvPr>
                  <p:extLst>
                    <p:ext uri="{D42A27DB-BD31-4B8C-83A1-F6EECF244321}">
                      <p14:modId xmlns:p14="http://schemas.microsoft.com/office/powerpoint/2010/main" val="1998309294"/>
                    </p:ext>
                  </p:extLst>
                </p:nvPr>
              </p:nvGraphicFramePr>
              <p:xfrm>
                <a:off x="839272" y="1412776"/>
                <a:ext cx="6096000" cy="40640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39" name="Rettangolo 38"/>
                <p:cNvSpPr/>
                <p:nvPr/>
              </p:nvSpPr>
              <p:spPr>
                <a:xfrm>
                  <a:off x="7308304" y="1484784"/>
                  <a:ext cx="1674227" cy="1529971"/>
                </a:xfrm>
                <a:prstGeom prst="rect">
                  <a:avLst/>
                </a:prstGeom>
              </p:spPr>
              <p:txBody>
                <a:bodyPr wrap="square">
                  <a:spAutoFit/>
                </a:bodyPr>
                <a:lstStyle/>
                <a:p>
                  <a:pPr algn="ctr">
                    <a:lnSpc>
                      <a:spcPct val="90000"/>
                    </a:lnSpc>
                  </a:pPr>
                  <a:r>
                    <a:rPr lang="it-IT" altLang="it-IT" sz="1380" b="1" dirty="0">
                      <a:solidFill>
                        <a:prstClr val="black"/>
                      </a:solidFill>
                      <a:latin typeface="Calibri" panose="020F0502020204030204" pitchFamily="34" charset="0"/>
                    </a:rPr>
                    <a:t>ESM</a:t>
                  </a:r>
                  <a:r>
                    <a:rPr lang="it-IT" altLang="it-IT" sz="1380" dirty="0">
                      <a:solidFill>
                        <a:prstClr val="black"/>
                      </a:solidFill>
                      <a:latin typeface="Calibri" panose="020F0502020204030204" pitchFamily="34" charset="0"/>
                    </a:rPr>
                    <a:t> </a:t>
                  </a:r>
                </a:p>
                <a:p>
                  <a:pPr algn="ctr">
                    <a:lnSpc>
                      <a:spcPct val="90000"/>
                    </a:lnSpc>
                  </a:pPr>
                  <a:r>
                    <a:rPr lang="it-IT" altLang="it-IT" sz="1500" dirty="0">
                      <a:solidFill>
                        <a:prstClr val="black"/>
                      </a:solidFill>
                      <a:latin typeface="Garamond" panose="02020404030301010803" pitchFamily="18" charset="0"/>
                    </a:rPr>
                    <a:t>(</a:t>
                  </a:r>
                  <a:r>
                    <a:rPr lang="it-IT" altLang="it-IT" sz="1500" i="1" dirty="0" err="1">
                      <a:solidFill>
                        <a:prstClr val="black"/>
                      </a:solidFill>
                      <a:latin typeface="Garamond" panose="02020404030301010803" pitchFamily="18" charset="0"/>
                    </a:rPr>
                    <a:t>European</a:t>
                  </a:r>
                  <a:r>
                    <a:rPr lang="it-IT" altLang="it-IT" sz="1500" i="1" dirty="0">
                      <a:solidFill>
                        <a:prstClr val="black"/>
                      </a:solidFill>
                      <a:latin typeface="Garamond" panose="02020404030301010803" pitchFamily="18" charset="0"/>
                    </a:rPr>
                    <a:t> </a:t>
                  </a:r>
                  <a:r>
                    <a:rPr lang="it-IT" altLang="it-IT" sz="1500" i="1" dirty="0" err="1">
                      <a:solidFill>
                        <a:prstClr val="black"/>
                      </a:solidFill>
                      <a:latin typeface="Garamond" panose="02020404030301010803" pitchFamily="18" charset="0"/>
                    </a:rPr>
                    <a:t>Stability</a:t>
                  </a:r>
                  <a:r>
                    <a:rPr lang="it-IT" altLang="it-IT" sz="1500" i="1" dirty="0">
                      <a:solidFill>
                        <a:prstClr val="black"/>
                      </a:solidFill>
                      <a:latin typeface="Garamond" panose="02020404030301010803" pitchFamily="18" charset="0"/>
                    </a:rPr>
                    <a:t> </a:t>
                  </a:r>
                  <a:r>
                    <a:rPr lang="it-IT" altLang="it-IT" sz="1500" i="1" dirty="0" err="1">
                      <a:solidFill>
                        <a:prstClr val="black"/>
                      </a:solidFill>
                      <a:latin typeface="Garamond" panose="02020404030301010803" pitchFamily="18" charset="0"/>
                    </a:rPr>
                    <a:t>Mechanism</a:t>
                  </a:r>
                  <a:r>
                    <a:rPr lang="it-IT" altLang="it-IT" sz="1500" dirty="0">
                      <a:solidFill>
                        <a:prstClr val="black"/>
                      </a:solidFill>
                      <a:latin typeface="Garamond" panose="02020404030301010803" pitchFamily="18" charset="0"/>
                    </a:rPr>
                    <a:t>) </a:t>
                  </a:r>
                  <a:r>
                    <a:rPr lang="it-IT" altLang="it-IT" sz="1500" dirty="0" err="1" smtClean="0">
                      <a:solidFill>
                        <a:prstClr val="black"/>
                      </a:solidFill>
                      <a:latin typeface="Garamond" panose="02020404030301010803" pitchFamily="18" charset="0"/>
                    </a:rPr>
                    <a:t>direct</a:t>
                  </a:r>
                  <a:r>
                    <a:rPr lang="it-IT" altLang="it-IT" sz="1500" dirty="0" smtClean="0">
                      <a:solidFill>
                        <a:prstClr val="black"/>
                      </a:solidFill>
                      <a:latin typeface="Garamond" panose="02020404030301010803" pitchFamily="18" charset="0"/>
                    </a:rPr>
                    <a:t> </a:t>
                  </a:r>
                  <a:r>
                    <a:rPr lang="it-IT" altLang="it-IT" sz="1500" dirty="0" err="1" smtClean="0">
                      <a:solidFill>
                        <a:prstClr val="black"/>
                      </a:solidFill>
                      <a:latin typeface="Garamond" panose="02020404030301010803" pitchFamily="18" charset="0"/>
                    </a:rPr>
                    <a:t>recapitalization</a:t>
                  </a:r>
                  <a:r>
                    <a:rPr lang="it-IT" altLang="it-IT" sz="1500" dirty="0" smtClean="0">
                      <a:solidFill>
                        <a:prstClr val="black"/>
                      </a:solidFill>
                      <a:latin typeface="Garamond" panose="02020404030301010803" pitchFamily="18" charset="0"/>
                    </a:rPr>
                    <a:t> </a:t>
                  </a:r>
                  <a:r>
                    <a:rPr lang="it-IT" altLang="it-IT" sz="1500" dirty="0">
                      <a:solidFill>
                        <a:prstClr val="black"/>
                      </a:solidFill>
                      <a:latin typeface="Garamond" panose="02020404030301010803" pitchFamily="18" charset="0"/>
                    </a:rPr>
                    <a:t>of </a:t>
                  </a:r>
                  <a:r>
                    <a:rPr lang="it-IT" altLang="it-IT" sz="1500" dirty="0" err="1">
                      <a:solidFill>
                        <a:prstClr val="black"/>
                      </a:solidFill>
                      <a:latin typeface="Garamond" panose="02020404030301010803" pitchFamily="18" charset="0"/>
                    </a:rPr>
                    <a:t>troubled</a:t>
                  </a:r>
                  <a:r>
                    <a:rPr lang="it-IT" altLang="it-IT" sz="1500" dirty="0">
                      <a:solidFill>
                        <a:prstClr val="black"/>
                      </a:solidFill>
                      <a:latin typeface="Garamond" panose="02020404030301010803" pitchFamily="18" charset="0"/>
                    </a:rPr>
                    <a:t> </a:t>
                  </a:r>
                  <a:r>
                    <a:rPr lang="it-IT" altLang="it-IT" sz="1500" dirty="0" err="1" smtClean="0">
                      <a:solidFill>
                        <a:prstClr val="black"/>
                      </a:solidFill>
                      <a:latin typeface="Garamond" panose="02020404030301010803" pitchFamily="18" charset="0"/>
                    </a:rPr>
                    <a:t>banks</a:t>
                  </a:r>
                  <a:r>
                    <a:rPr lang="it-IT" altLang="it-IT" sz="1500" dirty="0" smtClean="0">
                      <a:solidFill>
                        <a:prstClr val="black"/>
                      </a:solidFill>
                      <a:latin typeface="Garamond" panose="02020404030301010803" pitchFamily="18" charset="0"/>
                    </a:rPr>
                    <a:t> </a:t>
                  </a:r>
                  <a:r>
                    <a:rPr lang="it-IT" altLang="it-IT" sz="1500" dirty="0" err="1" smtClean="0">
                      <a:solidFill>
                        <a:prstClr val="black"/>
                      </a:solidFill>
                      <a:latin typeface="Garamond" panose="02020404030301010803" pitchFamily="18" charset="0"/>
                    </a:rPr>
                    <a:t>after</a:t>
                  </a:r>
                  <a:r>
                    <a:rPr lang="it-IT" altLang="it-IT" sz="1500" dirty="0" smtClean="0">
                      <a:solidFill>
                        <a:prstClr val="black"/>
                      </a:solidFill>
                      <a:latin typeface="Garamond" panose="02020404030301010803" pitchFamily="18" charset="0"/>
                    </a:rPr>
                    <a:t> 4 </a:t>
                  </a:r>
                  <a:r>
                    <a:rPr lang="it-IT" altLang="it-IT" sz="1500" dirty="0" err="1" smtClean="0">
                      <a:solidFill>
                        <a:prstClr val="black"/>
                      </a:solidFill>
                      <a:latin typeface="Garamond" panose="02020404030301010803" pitchFamily="18" charset="0"/>
                    </a:rPr>
                    <a:t>Nov</a:t>
                  </a:r>
                  <a:r>
                    <a:rPr lang="it-IT" altLang="it-IT" sz="1500" dirty="0" smtClean="0">
                      <a:solidFill>
                        <a:prstClr val="black"/>
                      </a:solidFill>
                      <a:latin typeface="Garamond" panose="02020404030301010803" pitchFamily="18" charset="0"/>
                    </a:rPr>
                    <a:t> 2014</a:t>
                  </a:r>
                  <a:endParaRPr lang="it-IT" altLang="it-IT" sz="1500" dirty="0">
                    <a:solidFill>
                      <a:prstClr val="black"/>
                    </a:solidFill>
                    <a:latin typeface="Garamond" panose="02020404030301010803" pitchFamily="18" charset="0"/>
                  </a:endParaRPr>
                </a:p>
              </p:txBody>
            </p:sp>
            <p:sp>
              <p:nvSpPr>
                <p:cNvPr id="44" name="AutoShape 4"/>
                <p:cNvSpPr>
                  <a:spLocks noChangeArrowheads="1"/>
                </p:cNvSpPr>
                <p:nvPr/>
              </p:nvSpPr>
              <p:spPr bwMode="auto">
                <a:xfrm rot="5400000" flipH="1" flipV="1">
                  <a:off x="6693616" y="1941416"/>
                  <a:ext cx="319376" cy="432865"/>
                </a:xfrm>
                <a:prstGeom prst="downArrow">
                  <a:avLst>
                    <a:gd name="adj1" fmla="val 50000"/>
                    <a:gd name="adj2" fmla="val 35066"/>
                  </a:avLst>
                </a:prstGeom>
                <a:solidFill>
                  <a:schemeClr val="accent1">
                    <a:lumMod val="60000"/>
                    <a:lumOff val="40000"/>
                  </a:schemeClr>
                </a:solidFill>
                <a:ln w="9525">
                  <a:solidFill>
                    <a:schemeClr val="tx1"/>
                  </a:solidFill>
                  <a:miter lim="800000"/>
                  <a:headEnd/>
                  <a:tailEnd/>
                </a:ln>
                <a:effec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nSpc>
                      <a:spcPct val="80000"/>
                    </a:lnSpc>
                  </a:pPr>
                  <a:endParaRPr lang="it-IT" altLang="it-IT" sz="1800">
                    <a:solidFill>
                      <a:srgbClr val="C0504D"/>
                    </a:solidFill>
                    <a:latin typeface="Comic Sans MS" pitchFamily="66" charset="0"/>
                  </a:endParaRPr>
                </a:p>
              </p:txBody>
            </p:sp>
            <p:sp>
              <p:nvSpPr>
                <p:cNvPr id="45" name="Ovale 44"/>
                <p:cNvSpPr/>
                <p:nvPr/>
              </p:nvSpPr>
              <p:spPr>
                <a:xfrm>
                  <a:off x="2356218" y="4824379"/>
                  <a:ext cx="1324062" cy="1152128"/>
                </a:xfrm>
                <a:prstGeom prst="ellipse">
                  <a:avLst/>
                </a:prstGeom>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46" name="Ovale 45"/>
                <p:cNvSpPr/>
                <p:nvPr/>
              </p:nvSpPr>
              <p:spPr>
                <a:xfrm>
                  <a:off x="4204047" y="2157849"/>
                  <a:ext cx="438977" cy="368424"/>
                </a:xfrm>
                <a:prstGeom prst="ellipse">
                  <a:avLst/>
                </a:prstGeom>
                <a:ln>
                  <a:noFill/>
                </a:ln>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47" name="Ovale 46"/>
                <p:cNvSpPr/>
                <p:nvPr/>
              </p:nvSpPr>
              <p:spPr>
                <a:xfrm>
                  <a:off x="4643025" y="3277186"/>
                  <a:ext cx="484595" cy="368424"/>
                </a:xfrm>
                <a:prstGeom prst="ellipse">
                  <a:avLst/>
                </a:prstGeom>
                <a:ln>
                  <a:noFill/>
                </a:ln>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48" name="Ovale 47"/>
                <p:cNvSpPr/>
                <p:nvPr/>
              </p:nvSpPr>
              <p:spPr>
                <a:xfrm>
                  <a:off x="4204046" y="4455955"/>
                  <a:ext cx="438979" cy="368424"/>
                </a:xfrm>
                <a:prstGeom prst="ellipse">
                  <a:avLst/>
                </a:prstGeom>
                <a:ln>
                  <a:noFill/>
                </a:ln>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sp>
          </p:grpSp>
          <p:sp>
            <p:nvSpPr>
              <p:cNvPr id="37" name="CasellaDiTesto 36"/>
              <p:cNvSpPr txBox="1"/>
              <p:nvPr/>
            </p:nvSpPr>
            <p:spPr>
              <a:xfrm>
                <a:off x="2443745" y="5081382"/>
                <a:ext cx="1127924" cy="584775"/>
              </a:xfrm>
              <a:prstGeom prst="rect">
                <a:avLst/>
              </a:prstGeom>
              <a:noFill/>
            </p:spPr>
            <p:txBody>
              <a:bodyPr wrap="none" rtlCol="0">
                <a:spAutoFit/>
              </a:bodyPr>
              <a:lstStyle/>
              <a:p>
                <a:pPr algn="ctr"/>
                <a:r>
                  <a:rPr lang="it-IT" sz="1600" b="1" i="1" dirty="0" smtClean="0">
                    <a:solidFill>
                      <a:srgbClr val="1F497D"/>
                    </a:solidFill>
                    <a:latin typeface="Garamond" panose="02020404030301010803" pitchFamily="18" charset="0"/>
                  </a:rPr>
                  <a:t>Single </a:t>
                </a:r>
              </a:p>
              <a:p>
                <a:pPr algn="ctr"/>
                <a:r>
                  <a:rPr lang="it-IT" sz="1600" b="1" i="1" dirty="0" err="1" smtClean="0">
                    <a:solidFill>
                      <a:srgbClr val="1F497D"/>
                    </a:solidFill>
                    <a:latin typeface="Garamond" panose="02020404030301010803" pitchFamily="18" charset="0"/>
                  </a:rPr>
                  <a:t>Rulebook</a:t>
                </a:r>
                <a:endParaRPr lang="it-IT" sz="1600" b="1" i="1" dirty="0">
                  <a:solidFill>
                    <a:srgbClr val="1F497D"/>
                  </a:solidFill>
                  <a:latin typeface="Garamond" panose="02020404030301010803" pitchFamily="18" charset="0"/>
                </a:endParaRPr>
              </a:p>
            </p:txBody>
          </p:sp>
        </p:grpSp>
      </p:grpSp>
      <p:sp>
        <p:nvSpPr>
          <p:cNvPr id="26" name="Rettangolo 25"/>
          <p:cNvSpPr/>
          <p:nvPr/>
        </p:nvSpPr>
        <p:spPr>
          <a:xfrm>
            <a:off x="1202196" y="1225283"/>
            <a:ext cx="2001652" cy="1152128"/>
          </a:xfrm>
          <a:prstGeom prst="rect">
            <a:avLst/>
          </a:prstGeom>
          <a:ln>
            <a:no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1590" tIns="21590" rIns="21590" bIns="21590" numCol="1" spcCol="1270" anchor="ctr" anchorCtr="0">
            <a:noAutofit/>
          </a:bodyPr>
          <a:lstStyle/>
          <a:p>
            <a:pPr algn="ctr" defTabSz="755650">
              <a:lnSpc>
                <a:spcPct val="90000"/>
              </a:lnSpc>
              <a:spcBef>
                <a:spcPct val="0"/>
              </a:spcBef>
              <a:spcAft>
                <a:spcPct val="10000"/>
              </a:spcAft>
            </a:pPr>
            <a:r>
              <a:rPr lang="en-GB" altLang="it-IT" b="1" i="1" dirty="0" smtClean="0">
                <a:solidFill>
                  <a:srgbClr val="C0504D"/>
                </a:solidFill>
                <a:latin typeface="Calibri" panose="020F0502020204030204" pitchFamily="34" charset="0"/>
                <a:ea typeface="ＭＳ Ｐゴシック" pitchFamily="34" charset="-128"/>
              </a:rPr>
              <a:t>A new institutional set-up</a:t>
            </a:r>
            <a:endParaRPr lang="it-IT" i="1" dirty="0">
              <a:solidFill>
                <a:srgbClr val="C0504D"/>
              </a:solidFill>
              <a:latin typeface="Calibri" panose="020F0502020204030204" pitchFamily="34" charset="0"/>
            </a:endParaRPr>
          </a:p>
        </p:txBody>
      </p:sp>
    </p:spTree>
    <p:extLst>
      <p:ext uri="{BB962C8B-B14F-4D97-AF65-F5344CB8AC3E}">
        <p14:creationId xmlns:p14="http://schemas.microsoft.com/office/powerpoint/2010/main" val="942561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olo 2"/>
          <p:cNvSpPr>
            <a:spLocks noGrp="1"/>
          </p:cNvSpPr>
          <p:nvPr>
            <p:ph type="title"/>
          </p:nvPr>
        </p:nvSpPr>
        <p:spPr/>
        <p:txBody>
          <a:bodyPr>
            <a:normAutofit/>
          </a:bodyPr>
          <a:lstStyle/>
          <a:p>
            <a:r>
              <a:rPr lang="en-US" sz="2000" dirty="0" smtClean="0"/>
              <a:t>Banking Union: the Single Rule book</a:t>
            </a:r>
            <a:endParaRPr lang="en-US" altLang="it-IT" sz="2000" i="1" dirty="0"/>
          </a:p>
        </p:txBody>
      </p:sp>
      <p:pic>
        <p:nvPicPr>
          <p:cNvPr id="40" name="Picture 4"/>
          <p:cNvPicPr>
            <a:picLocks noChangeAspect="1" noChangeArrowheads="1"/>
          </p:cNvPicPr>
          <p:nvPr/>
        </p:nvPicPr>
        <p:blipFill>
          <a:blip r:embed="rId3" cstate="print"/>
          <a:srcRect/>
          <a:stretch>
            <a:fillRect/>
          </a:stretch>
        </p:blipFill>
        <p:spPr bwMode="auto">
          <a:xfrm>
            <a:off x="1039417" y="6360804"/>
            <a:ext cx="2524472" cy="447557"/>
          </a:xfrm>
          <a:prstGeom prst="rect">
            <a:avLst/>
          </a:prstGeom>
          <a:noFill/>
          <a:ln w="9525">
            <a:noFill/>
            <a:miter lim="800000"/>
            <a:headEnd/>
            <a:tailEnd/>
          </a:ln>
        </p:spPr>
      </p:pic>
      <p:grpSp>
        <p:nvGrpSpPr>
          <p:cNvPr id="41" name="Gruppo 40"/>
          <p:cNvGrpSpPr/>
          <p:nvPr/>
        </p:nvGrpSpPr>
        <p:grpSpPr>
          <a:xfrm>
            <a:off x="-93280" y="102528"/>
            <a:ext cx="9022352" cy="1094224"/>
            <a:chOff x="-93280" y="102528"/>
            <a:chExt cx="9022352" cy="1094224"/>
          </a:xfrm>
        </p:grpSpPr>
        <p:pic>
          <p:nvPicPr>
            <p:cNvPr id="42" name="Immagine 41" descr="logo trasparente.gif"/>
            <p:cNvPicPr>
              <a:picLocks noChangeAspect="1"/>
            </p:cNvPicPr>
            <p:nvPr/>
          </p:nvPicPr>
          <p:blipFill>
            <a:blip r:embed="rId4" cstate="print"/>
            <a:stretch>
              <a:fillRect/>
            </a:stretch>
          </p:blipFill>
          <p:spPr>
            <a:xfrm>
              <a:off x="-93280" y="102528"/>
              <a:ext cx="1166161" cy="1094224"/>
            </a:xfrm>
            <a:prstGeom prst="rect">
              <a:avLst/>
            </a:prstGeom>
          </p:spPr>
        </p:pic>
        <p:pic>
          <p:nvPicPr>
            <p:cNvPr id="43" name="Immagine 42" descr="logo scr trasp.gif"/>
            <p:cNvPicPr>
              <a:picLocks noChangeAspect="1"/>
            </p:cNvPicPr>
            <p:nvPr/>
          </p:nvPicPr>
          <p:blipFill>
            <a:blip r:embed="rId5" cstate="print"/>
            <a:stretch>
              <a:fillRect/>
            </a:stretch>
          </p:blipFill>
          <p:spPr>
            <a:xfrm>
              <a:off x="5940152" y="142853"/>
              <a:ext cx="2988920" cy="336472"/>
            </a:xfrm>
            <a:prstGeom prst="rect">
              <a:avLst/>
            </a:prstGeom>
          </p:spPr>
        </p:pic>
      </p:grpSp>
      <p:grpSp>
        <p:nvGrpSpPr>
          <p:cNvPr id="9" name="Gruppo 8"/>
          <p:cNvGrpSpPr/>
          <p:nvPr/>
        </p:nvGrpSpPr>
        <p:grpSpPr>
          <a:xfrm>
            <a:off x="1547664" y="1174545"/>
            <a:ext cx="6480720" cy="5040560"/>
            <a:chOff x="1524000" y="1052736"/>
            <a:chExt cx="6648400" cy="5112568"/>
          </a:xfrm>
        </p:grpSpPr>
        <p:graphicFrame>
          <p:nvGraphicFramePr>
            <p:cNvPr id="11" name="Diagramma 10"/>
            <p:cNvGraphicFramePr/>
            <p:nvPr>
              <p:extLst>
                <p:ext uri="{D42A27DB-BD31-4B8C-83A1-F6EECF244321}">
                  <p14:modId xmlns:p14="http://schemas.microsoft.com/office/powerpoint/2010/main" val="1185614993"/>
                </p:ext>
              </p:extLst>
            </p:nvPr>
          </p:nvGraphicFramePr>
          <p:xfrm>
            <a:off x="1524000" y="1052736"/>
            <a:ext cx="6648400" cy="5112568"/>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grpSp>
          <p:nvGrpSpPr>
            <p:cNvPr id="12" name="Gruppo 11"/>
            <p:cNvGrpSpPr/>
            <p:nvPr/>
          </p:nvGrpSpPr>
          <p:grpSpPr>
            <a:xfrm>
              <a:off x="6278313" y="3281713"/>
              <a:ext cx="1276677" cy="1085772"/>
              <a:chOff x="3859602" y="2868119"/>
              <a:chExt cx="1617923" cy="1358060"/>
            </a:xfrm>
            <a:solidFill>
              <a:schemeClr val="bg1"/>
            </a:solidFill>
          </p:grpSpPr>
          <p:grpSp>
            <p:nvGrpSpPr>
              <p:cNvPr id="23" name="Gruppo 22"/>
              <p:cNvGrpSpPr/>
              <p:nvPr/>
            </p:nvGrpSpPr>
            <p:grpSpPr>
              <a:xfrm>
                <a:off x="3859602" y="2868119"/>
                <a:ext cx="1617923" cy="1358060"/>
                <a:chOff x="1181514" y="832521"/>
                <a:chExt cx="1617923" cy="1358060"/>
              </a:xfrm>
              <a:grpFill/>
            </p:grpSpPr>
            <p:sp>
              <p:nvSpPr>
                <p:cNvPr id="25" name="Rettangolo arrotondato 24"/>
                <p:cNvSpPr/>
                <p:nvPr/>
              </p:nvSpPr>
              <p:spPr>
                <a:xfrm>
                  <a:off x="1181514" y="832521"/>
                  <a:ext cx="1617923" cy="1358060"/>
                </a:xfrm>
                <a:prstGeom prst="roundRect">
                  <a:avLst/>
                </a:prstGeom>
                <a:grpFill/>
                <a:ln w="19050">
                  <a:solidFill>
                    <a:schemeClr val="accent3"/>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6" name="Rettangolo 25"/>
                <p:cNvSpPr/>
                <p:nvPr/>
              </p:nvSpPr>
              <p:spPr>
                <a:xfrm>
                  <a:off x="1428701" y="996024"/>
                  <a:ext cx="1180240" cy="1096461"/>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25730" tIns="125730" rIns="125730" bIns="125730" numCol="1" spcCol="1270" anchor="ctr" anchorCtr="0">
                  <a:noAutofit/>
                </a:bodyPr>
                <a:lstStyle/>
                <a:p>
                  <a:pPr algn="ctr" defTabSz="1466850">
                    <a:lnSpc>
                      <a:spcPct val="90000"/>
                    </a:lnSpc>
                    <a:spcBef>
                      <a:spcPct val="0"/>
                    </a:spcBef>
                    <a:spcAft>
                      <a:spcPct val="35000"/>
                    </a:spcAft>
                  </a:pPr>
                  <a:endParaRPr lang="it-IT" sz="3300">
                    <a:solidFill>
                      <a:prstClr val="white"/>
                    </a:solidFill>
                    <a:latin typeface="Garamond" panose="02020404030301010803" pitchFamily="18" charset="0"/>
                  </a:endParaRPr>
                </a:p>
              </p:txBody>
            </p:sp>
          </p:grpSp>
          <p:sp>
            <p:nvSpPr>
              <p:cNvPr id="24" name="Rettangolo 23"/>
              <p:cNvSpPr/>
              <p:nvPr/>
            </p:nvSpPr>
            <p:spPr>
              <a:xfrm>
                <a:off x="4457326" y="3164368"/>
                <a:ext cx="840284" cy="468552"/>
              </a:xfrm>
              <a:prstGeom prst="rect">
                <a:avLst/>
              </a:prstGeom>
              <a:grpFill/>
            </p:spPr>
            <p:txBody>
              <a:bodyPr wrap="none">
                <a:spAutoFit/>
              </a:bodyPr>
              <a:lstStyle/>
              <a:p>
                <a:pPr algn="ctr">
                  <a:spcBef>
                    <a:spcPct val="0"/>
                  </a:spcBef>
                </a:pPr>
                <a:r>
                  <a:rPr lang="en-GB" altLang="it-IT" dirty="0" smtClean="0">
                    <a:solidFill>
                      <a:prstClr val="black"/>
                    </a:solidFill>
                    <a:latin typeface="Garamond" panose="02020404030301010803" pitchFamily="18" charset="0"/>
                    <a:ea typeface="ＭＳ Ｐゴシック" pitchFamily="34" charset="-128"/>
                  </a:rPr>
                  <a:t>……</a:t>
                </a:r>
                <a:endParaRPr lang="en-GB" altLang="it-IT" dirty="0">
                  <a:solidFill>
                    <a:prstClr val="black"/>
                  </a:solidFill>
                  <a:latin typeface="Garamond" panose="02020404030301010803" pitchFamily="18" charset="0"/>
                  <a:ea typeface="ＭＳ Ｐゴシック" pitchFamily="34" charset="-128"/>
                </a:endParaRPr>
              </a:p>
            </p:txBody>
          </p:sp>
        </p:grpSp>
        <p:grpSp>
          <p:nvGrpSpPr>
            <p:cNvPr id="13" name="Gruppo 12"/>
            <p:cNvGrpSpPr/>
            <p:nvPr/>
          </p:nvGrpSpPr>
          <p:grpSpPr>
            <a:xfrm>
              <a:off x="3745607" y="4682493"/>
              <a:ext cx="1997365" cy="1266787"/>
              <a:chOff x="4355976" y="4286442"/>
              <a:chExt cx="1800200" cy="1037423"/>
            </a:xfrm>
          </p:grpSpPr>
          <p:grpSp>
            <p:nvGrpSpPr>
              <p:cNvPr id="19" name="Gruppo 18"/>
              <p:cNvGrpSpPr/>
              <p:nvPr/>
            </p:nvGrpSpPr>
            <p:grpSpPr>
              <a:xfrm>
                <a:off x="4355976" y="4286442"/>
                <a:ext cx="1800200" cy="1037423"/>
                <a:chOff x="1247810" y="648077"/>
                <a:chExt cx="1617923" cy="1358060"/>
              </a:xfrm>
              <a:solidFill>
                <a:schemeClr val="bg1"/>
              </a:solidFill>
            </p:grpSpPr>
            <p:sp>
              <p:nvSpPr>
                <p:cNvPr id="21" name="Rettangolo arrotondato 20"/>
                <p:cNvSpPr/>
                <p:nvPr/>
              </p:nvSpPr>
              <p:spPr>
                <a:xfrm>
                  <a:off x="1247810" y="648077"/>
                  <a:ext cx="1617923" cy="1358060"/>
                </a:xfrm>
                <a:prstGeom prst="roundRect">
                  <a:avLst/>
                </a:prstGeom>
                <a:grpFill/>
                <a:ln w="19050">
                  <a:solidFill>
                    <a:schemeClr val="accent3"/>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2" name="Rettangolo 21"/>
                <p:cNvSpPr/>
                <p:nvPr/>
              </p:nvSpPr>
              <p:spPr>
                <a:xfrm>
                  <a:off x="1314105" y="714372"/>
                  <a:ext cx="1485333" cy="1225470"/>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25730" tIns="125730" rIns="125730" bIns="125730" numCol="1" spcCol="1270" anchor="ctr" anchorCtr="0">
                  <a:noAutofit/>
                </a:bodyPr>
                <a:lstStyle/>
                <a:p>
                  <a:pPr algn="ctr" defTabSz="1466850">
                    <a:lnSpc>
                      <a:spcPct val="90000"/>
                    </a:lnSpc>
                    <a:spcBef>
                      <a:spcPct val="0"/>
                    </a:spcBef>
                    <a:spcAft>
                      <a:spcPct val="35000"/>
                    </a:spcAft>
                  </a:pPr>
                  <a:endParaRPr lang="it-IT" sz="3300">
                    <a:solidFill>
                      <a:prstClr val="white"/>
                    </a:solidFill>
                    <a:latin typeface="Garamond" panose="02020404030301010803" pitchFamily="18" charset="0"/>
                  </a:endParaRPr>
                </a:p>
              </p:txBody>
            </p:sp>
          </p:grpSp>
          <p:sp>
            <p:nvSpPr>
              <p:cNvPr id="20" name="Rettangolo 19"/>
              <p:cNvSpPr/>
              <p:nvPr/>
            </p:nvSpPr>
            <p:spPr>
              <a:xfrm>
                <a:off x="4409141" y="4509409"/>
                <a:ext cx="1673271" cy="536868"/>
              </a:xfrm>
              <a:prstGeom prst="rect">
                <a:avLst/>
              </a:prstGeom>
              <a:noFill/>
              <a:ln>
                <a:noFill/>
              </a:ln>
            </p:spPr>
            <p:txBody>
              <a:bodyPr wrap="square">
                <a:spAutoFit/>
              </a:bodyPr>
              <a:lstStyle/>
              <a:p>
                <a:pPr algn="ctr">
                  <a:spcBef>
                    <a:spcPct val="0"/>
                  </a:spcBef>
                </a:pPr>
                <a:r>
                  <a:rPr lang="en-GB" altLang="it-IT" dirty="0" smtClean="0">
                    <a:solidFill>
                      <a:prstClr val="black"/>
                    </a:solidFill>
                    <a:latin typeface="Calibri" panose="020F0502020204030204" pitchFamily="34" charset="0"/>
                    <a:ea typeface="ＭＳ Ｐゴシック" pitchFamily="34" charset="-128"/>
                  </a:rPr>
                  <a:t>EU Commission delegated acts</a:t>
                </a:r>
                <a:endParaRPr lang="en-GB" altLang="it-IT" dirty="0">
                  <a:solidFill>
                    <a:prstClr val="black"/>
                  </a:solidFill>
                  <a:latin typeface="Calibri" panose="020F0502020204030204" pitchFamily="34" charset="0"/>
                  <a:ea typeface="ＭＳ Ｐゴシック" pitchFamily="34" charset="-128"/>
                </a:endParaRPr>
              </a:p>
            </p:txBody>
          </p:sp>
        </p:grpSp>
        <p:grpSp>
          <p:nvGrpSpPr>
            <p:cNvPr id="14" name="Gruppo 13"/>
            <p:cNvGrpSpPr/>
            <p:nvPr/>
          </p:nvGrpSpPr>
          <p:grpSpPr>
            <a:xfrm>
              <a:off x="5447976" y="3749981"/>
              <a:ext cx="1411626" cy="1182800"/>
              <a:chOff x="4067346" y="2823012"/>
              <a:chExt cx="1617923" cy="1358060"/>
            </a:xfrm>
            <a:solidFill>
              <a:schemeClr val="bg1"/>
            </a:solidFill>
          </p:grpSpPr>
          <p:grpSp>
            <p:nvGrpSpPr>
              <p:cNvPr id="15" name="Gruppo 14"/>
              <p:cNvGrpSpPr/>
              <p:nvPr/>
            </p:nvGrpSpPr>
            <p:grpSpPr>
              <a:xfrm>
                <a:off x="4067346" y="2823012"/>
                <a:ext cx="1617923" cy="1358060"/>
                <a:chOff x="1389258" y="787414"/>
                <a:chExt cx="1617923" cy="1358060"/>
              </a:xfrm>
              <a:grpFill/>
            </p:grpSpPr>
            <p:sp>
              <p:nvSpPr>
                <p:cNvPr id="17" name="Rettangolo arrotondato 16"/>
                <p:cNvSpPr/>
                <p:nvPr/>
              </p:nvSpPr>
              <p:spPr>
                <a:xfrm>
                  <a:off x="1389258" y="787414"/>
                  <a:ext cx="1617923" cy="1358060"/>
                </a:xfrm>
                <a:prstGeom prst="roundRect">
                  <a:avLst/>
                </a:prstGeom>
                <a:grpFill/>
                <a:ln w="19050">
                  <a:solidFill>
                    <a:schemeClr val="accent3"/>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8" name="Rettangolo 17"/>
                <p:cNvSpPr/>
                <p:nvPr/>
              </p:nvSpPr>
              <p:spPr>
                <a:xfrm>
                  <a:off x="1530705" y="945765"/>
                  <a:ext cx="1360417" cy="983338"/>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25730" tIns="125730" rIns="125730" bIns="125730" numCol="1" spcCol="1270" anchor="ctr" anchorCtr="0">
                  <a:noAutofit/>
                </a:bodyPr>
                <a:lstStyle/>
                <a:p>
                  <a:pPr algn="ctr" defTabSz="1466850">
                    <a:lnSpc>
                      <a:spcPct val="90000"/>
                    </a:lnSpc>
                    <a:spcBef>
                      <a:spcPct val="0"/>
                    </a:spcBef>
                    <a:spcAft>
                      <a:spcPct val="35000"/>
                    </a:spcAft>
                  </a:pPr>
                  <a:endParaRPr lang="it-IT" sz="3300">
                    <a:solidFill>
                      <a:prstClr val="white"/>
                    </a:solidFill>
                    <a:latin typeface="Garamond" panose="02020404030301010803" pitchFamily="18" charset="0"/>
                  </a:endParaRPr>
                </a:p>
              </p:txBody>
            </p:sp>
          </p:grpSp>
          <p:sp>
            <p:nvSpPr>
              <p:cNvPr id="16" name="Rettangolo 15"/>
              <p:cNvSpPr/>
              <p:nvPr/>
            </p:nvSpPr>
            <p:spPr>
              <a:xfrm>
                <a:off x="4208793" y="3075913"/>
                <a:ext cx="1383773" cy="788544"/>
              </a:xfrm>
              <a:prstGeom prst="rect">
                <a:avLst/>
              </a:prstGeom>
              <a:grpFill/>
            </p:spPr>
            <p:txBody>
              <a:bodyPr wrap="square">
                <a:spAutoFit/>
              </a:bodyPr>
              <a:lstStyle/>
              <a:p>
                <a:pPr algn="ctr">
                  <a:spcBef>
                    <a:spcPct val="0"/>
                  </a:spcBef>
                </a:pPr>
                <a:r>
                  <a:rPr lang="en-GB" altLang="it-IT" sz="1900" dirty="0" smtClean="0">
                    <a:solidFill>
                      <a:prstClr val="black"/>
                    </a:solidFill>
                    <a:latin typeface="Calibri" panose="020F0502020204030204" pitchFamily="34" charset="0"/>
                    <a:ea typeface="ＭＳ Ｐゴシック" pitchFamily="34" charset="-128"/>
                  </a:rPr>
                  <a:t>ITS &amp; RTS EBA</a:t>
                </a:r>
                <a:endParaRPr lang="en-GB" altLang="it-IT" sz="1900" dirty="0">
                  <a:solidFill>
                    <a:prstClr val="black"/>
                  </a:solidFill>
                  <a:latin typeface="Calibri" panose="020F0502020204030204" pitchFamily="34" charset="0"/>
                  <a:ea typeface="ＭＳ Ｐゴシック" pitchFamily="34" charset="-128"/>
                </a:endParaRPr>
              </a:p>
            </p:txBody>
          </p:sp>
        </p:grpSp>
      </p:grpSp>
      <p:sp>
        <p:nvSpPr>
          <p:cNvPr id="27" name="Rettangolo 26"/>
          <p:cNvSpPr/>
          <p:nvPr/>
        </p:nvSpPr>
        <p:spPr>
          <a:xfrm>
            <a:off x="6430386" y="836712"/>
            <a:ext cx="2198912" cy="1152128"/>
          </a:xfrm>
          <a:prstGeom prst="rect">
            <a:avLst/>
          </a:prstGeom>
          <a:ln>
            <a:no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1590" tIns="21590" rIns="21590" bIns="21590" numCol="1" spcCol="1270" anchor="ctr" anchorCtr="0">
            <a:noAutofit/>
          </a:bodyPr>
          <a:lstStyle/>
          <a:p>
            <a:pPr algn="ctr" defTabSz="755650">
              <a:lnSpc>
                <a:spcPct val="90000"/>
              </a:lnSpc>
              <a:spcBef>
                <a:spcPct val="0"/>
              </a:spcBef>
              <a:spcAft>
                <a:spcPct val="10000"/>
              </a:spcAft>
            </a:pPr>
            <a:r>
              <a:rPr lang="en-GB" altLang="it-IT" b="1" i="1" dirty="0" smtClean="0">
                <a:solidFill>
                  <a:srgbClr val="C0504D"/>
                </a:solidFill>
                <a:latin typeface="Calibri" panose="020F0502020204030204" pitchFamily="34" charset="0"/>
                <a:ea typeface="ＭＳ Ｐゴシック" pitchFamily="34" charset="-128"/>
              </a:rPr>
              <a:t>A comprehensive set of common rules</a:t>
            </a:r>
            <a:endParaRPr lang="it-IT" i="1" dirty="0">
              <a:solidFill>
                <a:srgbClr val="C0504D"/>
              </a:solidFill>
              <a:latin typeface="Calibri" panose="020F0502020204030204" pitchFamily="34" charset="0"/>
            </a:endParaRPr>
          </a:p>
        </p:txBody>
      </p:sp>
    </p:spTree>
    <p:extLst>
      <p:ext uri="{BB962C8B-B14F-4D97-AF65-F5344CB8AC3E}">
        <p14:creationId xmlns:p14="http://schemas.microsoft.com/office/powerpoint/2010/main" val="24515590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 name="Picture 4"/>
          <p:cNvPicPr>
            <a:picLocks noChangeAspect="1" noChangeArrowheads="1"/>
          </p:cNvPicPr>
          <p:nvPr/>
        </p:nvPicPr>
        <p:blipFill>
          <a:blip r:embed="rId15" cstate="print"/>
          <a:srcRect/>
          <a:stretch>
            <a:fillRect/>
          </a:stretch>
        </p:blipFill>
        <p:spPr bwMode="auto">
          <a:xfrm>
            <a:off x="1039417" y="6360804"/>
            <a:ext cx="2524472" cy="447557"/>
          </a:xfrm>
          <a:prstGeom prst="rect">
            <a:avLst/>
          </a:prstGeom>
          <a:noFill/>
          <a:ln w="9525">
            <a:noFill/>
            <a:miter lim="800000"/>
            <a:headEnd/>
            <a:tailEnd/>
          </a:ln>
        </p:spPr>
      </p:pic>
      <p:grpSp>
        <p:nvGrpSpPr>
          <p:cNvPr id="41" name="Gruppo 40"/>
          <p:cNvGrpSpPr/>
          <p:nvPr/>
        </p:nvGrpSpPr>
        <p:grpSpPr>
          <a:xfrm>
            <a:off x="-93280" y="102528"/>
            <a:ext cx="9022352" cy="1094224"/>
            <a:chOff x="-93280" y="102528"/>
            <a:chExt cx="9022352" cy="1094224"/>
          </a:xfrm>
        </p:grpSpPr>
        <p:pic>
          <p:nvPicPr>
            <p:cNvPr id="42" name="Immagine 41" descr="logo trasparente.gif"/>
            <p:cNvPicPr>
              <a:picLocks noChangeAspect="1"/>
            </p:cNvPicPr>
            <p:nvPr/>
          </p:nvPicPr>
          <p:blipFill>
            <a:blip r:embed="rId16" cstate="print"/>
            <a:stretch>
              <a:fillRect/>
            </a:stretch>
          </p:blipFill>
          <p:spPr>
            <a:xfrm>
              <a:off x="-93280" y="102528"/>
              <a:ext cx="1166161" cy="1094224"/>
            </a:xfrm>
            <a:prstGeom prst="rect">
              <a:avLst/>
            </a:prstGeom>
          </p:spPr>
        </p:pic>
        <p:pic>
          <p:nvPicPr>
            <p:cNvPr id="43" name="Immagine 42" descr="logo scr trasp.gif"/>
            <p:cNvPicPr>
              <a:picLocks noChangeAspect="1"/>
            </p:cNvPicPr>
            <p:nvPr/>
          </p:nvPicPr>
          <p:blipFill>
            <a:blip r:embed="rId17" cstate="print"/>
            <a:stretch>
              <a:fillRect/>
            </a:stretch>
          </p:blipFill>
          <p:spPr>
            <a:xfrm>
              <a:off x="5940152" y="142853"/>
              <a:ext cx="2988920" cy="336472"/>
            </a:xfrm>
            <a:prstGeom prst="rect">
              <a:avLst/>
            </a:prstGeom>
          </p:spPr>
        </p:pic>
      </p:grpSp>
      <p:sp>
        <p:nvSpPr>
          <p:cNvPr id="27" name="Rectangle 2"/>
          <p:cNvSpPr txBox="1">
            <a:spLocks noChangeArrowheads="1"/>
          </p:cNvSpPr>
          <p:nvPr/>
        </p:nvSpPr>
        <p:spPr>
          <a:xfrm>
            <a:off x="1331642" y="764704"/>
            <a:ext cx="7056784" cy="1143000"/>
          </a:xfrm>
          <a:prstGeom prst="rect">
            <a:avLst/>
          </a:prstGeom>
        </p:spPr>
        <p:txBody>
          <a:bodyPr>
            <a:normAutofit/>
          </a:bodyPr>
          <a:lstStyle/>
          <a:p>
            <a:pPr>
              <a:defRPr/>
            </a:pPr>
            <a:r>
              <a:rPr lang="en-GB" sz="2000" b="1" dirty="0" smtClean="0">
                <a:solidFill>
                  <a:srgbClr val="11488B"/>
                </a:solidFill>
                <a:latin typeface="Calibri" pitchFamily="34" charset="0"/>
              </a:rPr>
              <a:t>Deposit guarantee in the new framework: key questions</a:t>
            </a:r>
            <a:endParaRPr lang="en-GB" sz="2000" b="1" dirty="0">
              <a:solidFill>
                <a:srgbClr val="11488B"/>
              </a:solidFill>
              <a:latin typeface="Calibri" pitchFamily="34" charset="0"/>
            </a:endParaRPr>
          </a:p>
          <a:p>
            <a:pPr algn="r" fontAlgn="base">
              <a:spcBef>
                <a:spcPct val="0"/>
              </a:spcBef>
              <a:spcAft>
                <a:spcPct val="0"/>
              </a:spcAft>
              <a:defRPr/>
            </a:pPr>
            <a:endParaRPr lang="it-IT" sz="3600" b="1" i="1" dirty="0" smtClean="0">
              <a:solidFill>
                <a:srgbClr val="11488B"/>
              </a:solidFill>
              <a:latin typeface="Constantia" pitchFamily="18" charset="0"/>
            </a:endParaRPr>
          </a:p>
        </p:txBody>
      </p:sp>
      <p:grpSp>
        <p:nvGrpSpPr>
          <p:cNvPr id="6" name="Gruppo 5"/>
          <p:cNvGrpSpPr/>
          <p:nvPr/>
        </p:nvGrpSpPr>
        <p:grpSpPr>
          <a:xfrm>
            <a:off x="2683319" y="5039047"/>
            <a:ext cx="4353433" cy="1195308"/>
            <a:chOff x="2444611" y="5028308"/>
            <a:chExt cx="4353433" cy="1195308"/>
          </a:xfrm>
        </p:grpSpPr>
        <p:grpSp>
          <p:nvGrpSpPr>
            <p:cNvPr id="5" name="Gruppo 4"/>
            <p:cNvGrpSpPr/>
            <p:nvPr/>
          </p:nvGrpSpPr>
          <p:grpSpPr>
            <a:xfrm>
              <a:off x="2444611" y="5028308"/>
              <a:ext cx="4353433" cy="1195308"/>
              <a:chOff x="3037271" y="4860937"/>
              <a:chExt cx="4353433" cy="1195308"/>
            </a:xfrm>
          </p:grpSpPr>
          <p:sp>
            <p:nvSpPr>
              <p:cNvPr id="17" name="Rectangle 21"/>
              <p:cNvSpPr>
                <a:spLocks noChangeArrowheads="1"/>
              </p:cNvSpPr>
              <p:nvPr>
                <p:custDataLst>
                  <p:tags r:id="rId8"/>
                </p:custDataLst>
              </p:nvPr>
            </p:nvSpPr>
            <p:spPr bwMode="auto">
              <a:xfrm>
                <a:off x="3037271" y="4864314"/>
                <a:ext cx="1872208" cy="623621"/>
              </a:xfrm>
              <a:prstGeom prst="rect">
                <a:avLst/>
              </a:prstGeom>
              <a:solidFill>
                <a:schemeClr val="accent1">
                  <a:lumMod val="20000"/>
                  <a:lumOff val="80000"/>
                </a:schemeClr>
              </a:solidFill>
              <a:ln w="22225" algn="ctr">
                <a:solidFill>
                  <a:schemeClr val="accent1"/>
                </a:solidFill>
                <a:miter lim="800000"/>
                <a:headEnd/>
                <a:tailEnd/>
              </a:ln>
              <a:effectLst>
                <a:outerShdw blurRad="50800" dist="38100" dir="2700000" algn="tl" rotWithShape="0">
                  <a:prstClr val="black">
                    <a:alpha val="40000"/>
                  </a:prstClr>
                </a:outerShdw>
              </a:effectLst>
              <a:extLst/>
            </p:spPr>
            <p:txBody>
              <a:bodyPr wrap="none" anchor="ctr"/>
              <a:lstStyle/>
              <a:p>
                <a:pPr algn="ctr" eaLnBrk="0" hangingPunct="0">
                  <a:defRPr/>
                </a:pPr>
                <a:r>
                  <a:rPr lang="it-IT" b="1" i="1" dirty="0" smtClean="0">
                    <a:solidFill>
                      <a:prstClr val="black"/>
                    </a:solidFill>
                    <a:latin typeface="Calibri" panose="020F0502020204030204" pitchFamily="34" charset="0"/>
                  </a:rPr>
                  <a:t>Global </a:t>
                </a:r>
                <a:r>
                  <a:rPr lang="it-IT" b="1" i="1" dirty="0" err="1" smtClean="0">
                    <a:solidFill>
                      <a:prstClr val="black"/>
                    </a:solidFill>
                    <a:latin typeface="Calibri" panose="020F0502020204030204" pitchFamily="34" charset="0"/>
                  </a:rPr>
                  <a:t>response</a:t>
                </a:r>
                <a:r>
                  <a:rPr lang="it-IT" b="1" i="1" dirty="0" err="1">
                    <a:solidFill>
                      <a:prstClr val="black"/>
                    </a:solidFill>
                    <a:latin typeface="Calibri" panose="020F0502020204030204" pitchFamily="34" charset="0"/>
                  </a:rPr>
                  <a:t>s</a:t>
                </a:r>
                <a:endParaRPr lang="en-US" sz="1500" dirty="0" smtClean="0">
                  <a:solidFill>
                    <a:prstClr val="black"/>
                  </a:solidFill>
                  <a:latin typeface="Calibri" panose="020F0502020204030204" pitchFamily="34" charset="0"/>
                </a:endParaRPr>
              </a:p>
            </p:txBody>
          </p:sp>
          <p:sp>
            <p:nvSpPr>
              <p:cNvPr id="18" name="Rectangle 21"/>
              <p:cNvSpPr>
                <a:spLocks noChangeArrowheads="1"/>
              </p:cNvSpPr>
              <p:nvPr>
                <p:custDataLst>
                  <p:tags r:id="rId9"/>
                </p:custDataLst>
              </p:nvPr>
            </p:nvSpPr>
            <p:spPr bwMode="auto">
              <a:xfrm>
                <a:off x="5004047" y="4860937"/>
                <a:ext cx="2386657" cy="623621"/>
              </a:xfrm>
              <a:prstGeom prst="rect">
                <a:avLst/>
              </a:prstGeom>
              <a:solidFill>
                <a:schemeClr val="accent3">
                  <a:lumMod val="20000"/>
                  <a:lumOff val="80000"/>
                </a:schemeClr>
              </a:solidFill>
              <a:ln w="22225" algn="ctr">
                <a:solidFill>
                  <a:schemeClr val="accent1"/>
                </a:solidFill>
                <a:miter lim="800000"/>
                <a:headEnd/>
                <a:tailEnd/>
              </a:ln>
              <a:effectLst>
                <a:outerShdw blurRad="50800" dist="38100" dir="2700000" algn="tl" rotWithShape="0">
                  <a:prstClr val="black">
                    <a:alpha val="40000"/>
                  </a:prstClr>
                </a:outerShdw>
              </a:effectLst>
              <a:extLst/>
            </p:spPr>
            <p:txBody>
              <a:bodyPr wrap="none" anchor="ctr"/>
              <a:lstStyle/>
              <a:p>
                <a:pPr algn="ctr" eaLnBrk="0" hangingPunct="0">
                  <a:defRPr/>
                </a:pPr>
                <a:r>
                  <a:rPr lang="it-IT" b="1" i="1" dirty="0" smtClean="0">
                    <a:solidFill>
                      <a:prstClr val="black"/>
                    </a:solidFill>
                    <a:latin typeface="Calibri" panose="020F0502020204030204" pitchFamily="34" charset="0"/>
                  </a:rPr>
                  <a:t>EU </a:t>
                </a:r>
                <a:r>
                  <a:rPr lang="it-IT" b="1" i="1" dirty="0" err="1" smtClean="0">
                    <a:solidFill>
                      <a:prstClr val="black"/>
                    </a:solidFill>
                    <a:latin typeface="Calibri" panose="020F0502020204030204" pitchFamily="34" charset="0"/>
                  </a:rPr>
                  <a:t>responses</a:t>
                </a:r>
                <a:endParaRPr lang="en-US" sz="1500" dirty="0" smtClean="0">
                  <a:solidFill>
                    <a:prstClr val="black"/>
                  </a:solidFill>
                  <a:latin typeface="Calibri" panose="020F0502020204030204" pitchFamily="34" charset="0"/>
                </a:endParaRPr>
              </a:p>
            </p:txBody>
          </p:sp>
          <p:sp>
            <p:nvSpPr>
              <p:cNvPr id="19" name="Rectangle 21"/>
              <p:cNvSpPr>
                <a:spLocks noChangeArrowheads="1"/>
              </p:cNvSpPr>
              <p:nvPr>
                <p:custDataLst>
                  <p:tags r:id="rId10"/>
                </p:custDataLst>
              </p:nvPr>
            </p:nvSpPr>
            <p:spPr bwMode="auto">
              <a:xfrm>
                <a:off x="3208316" y="5672105"/>
                <a:ext cx="711696" cy="369588"/>
              </a:xfrm>
              <a:prstGeom prst="rect">
                <a:avLst/>
              </a:prstGeom>
              <a:solidFill>
                <a:schemeClr val="accent6">
                  <a:lumMod val="60000"/>
                  <a:lumOff val="40000"/>
                </a:schemeClr>
              </a:solidFill>
              <a:ln w="22225" algn="ctr">
                <a:solidFill>
                  <a:schemeClr val="accent1"/>
                </a:solidFill>
                <a:miter lim="800000"/>
                <a:headEnd/>
                <a:tailEnd/>
              </a:ln>
              <a:effectLst>
                <a:outerShdw blurRad="50800" dist="38100" dir="2700000" algn="tl" rotWithShape="0">
                  <a:prstClr val="black">
                    <a:alpha val="40000"/>
                  </a:prstClr>
                </a:outerShdw>
              </a:effectLst>
              <a:extLst/>
            </p:spPr>
            <p:txBody>
              <a:bodyPr wrap="none" anchor="ctr"/>
              <a:lstStyle/>
              <a:p>
                <a:pPr algn="ctr" eaLnBrk="0" hangingPunct="0">
                  <a:defRPr/>
                </a:pPr>
                <a:r>
                  <a:rPr lang="it-IT" b="1" dirty="0" smtClean="0">
                    <a:solidFill>
                      <a:prstClr val="black"/>
                    </a:solidFill>
                    <a:latin typeface="Calibri" panose="020F0502020204030204" pitchFamily="34" charset="0"/>
                  </a:rPr>
                  <a:t>FSB</a:t>
                </a:r>
                <a:endParaRPr lang="en-US" sz="1500" dirty="0" smtClean="0">
                  <a:solidFill>
                    <a:prstClr val="black"/>
                  </a:solidFill>
                  <a:latin typeface="Calibri" panose="020F0502020204030204" pitchFamily="34" charset="0"/>
                </a:endParaRPr>
              </a:p>
            </p:txBody>
          </p:sp>
          <p:sp>
            <p:nvSpPr>
              <p:cNvPr id="20" name="Rectangle 21"/>
              <p:cNvSpPr>
                <a:spLocks noChangeArrowheads="1"/>
              </p:cNvSpPr>
              <p:nvPr>
                <p:custDataLst>
                  <p:tags r:id="rId11"/>
                </p:custDataLst>
              </p:nvPr>
            </p:nvSpPr>
            <p:spPr bwMode="auto">
              <a:xfrm>
                <a:off x="5004048" y="5678907"/>
                <a:ext cx="436516" cy="369588"/>
              </a:xfrm>
              <a:prstGeom prst="rect">
                <a:avLst/>
              </a:prstGeom>
              <a:solidFill>
                <a:schemeClr val="accent6">
                  <a:lumMod val="60000"/>
                  <a:lumOff val="40000"/>
                </a:schemeClr>
              </a:solidFill>
              <a:ln w="22225" algn="ctr">
                <a:solidFill>
                  <a:schemeClr val="accent1"/>
                </a:solidFill>
                <a:miter lim="800000"/>
                <a:headEnd/>
                <a:tailEnd/>
              </a:ln>
              <a:effectLst>
                <a:outerShdw blurRad="50800" dist="38100" dir="2700000" algn="tl" rotWithShape="0">
                  <a:prstClr val="black">
                    <a:alpha val="40000"/>
                  </a:prstClr>
                </a:outerShdw>
              </a:effectLst>
              <a:extLst/>
            </p:spPr>
            <p:txBody>
              <a:bodyPr wrap="none" anchor="ctr"/>
              <a:lstStyle/>
              <a:p>
                <a:pPr algn="ctr" eaLnBrk="0" hangingPunct="0">
                  <a:defRPr/>
                </a:pPr>
                <a:r>
                  <a:rPr lang="it-IT" b="1" dirty="0" smtClean="0">
                    <a:solidFill>
                      <a:prstClr val="black"/>
                    </a:solidFill>
                    <a:latin typeface="Calibri" panose="020F0502020204030204" pitchFamily="34" charset="0"/>
                  </a:rPr>
                  <a:t>EC</a:t>
                </a:r>
                <a:endParaRPr lang="en-US" sz="1500" dirty="0" smtClean="0">
                  <a:solidFill>
                    <a:prstClr val="black"/>
                  </a:solidFill>
                  <a:latin typeface="Calibri" panose="020F0502020204030204" pitchFamily="34" charset="0"/>
                </a:endParaRPr>
              </a:p>
            </p:txBody>
          </p:sp>
          <p:sp>
            <p:nvSpPr>
              <p:cNvPr id="21" name="Rectangle 21"/>
              <p:cNvSpPr>
                <a:spLocks noChangeArrowheads="1"/>
              </p:cNvSpPr>
              <p:nvPr>
                <p:custDataLst>
                  <p:tags r:id="rId12"/>
                </p:custDataLst>
              </p:nvPr>
            </p:nvSpPr>
            <p:spPr bwMode="auto">
              <a:xfrm>
                <a:off x="4004596" y="5686657"/>
                <a:ext cx="711696" cy="369588"/>
              </a:xfrm>
              <a:prstGeom prst="rect">
                <a:avLst/>
              </a:prstGeom>
              <a:solidFill>
                <a:schemeClr val="accent6">
                  <a:lumMod val="60000"/>
                  <a:lumOff val="40000"/>
                </a:schemeClr>
              </a:solidFill>
              <a:ln w="22225" algn="ctr">
                <a:solidFill>
                  <a:schemeClr val="accent1"/>
                </a:solidFill>
                <a:miter lim="800000"/>
                <a:headEnd/>
                <a:tailEnd/>
              </a:ln>
              <a:effectLst>
                <a:outerShdw blurRad="50800" dist="38100" dir="2700000" algn="tl" rotWithShape="0">
                  <a:prstClr val="black">
                    <a:alpha val="40000"/>
                  </a:prstClr>
                </a:outerShdw>
              </a:effectLst>
              <a:extLst/>
            </p:spPr>
            <p:txBody>
              <a:bodyPr wrap="none" anchor="ctr"/>
              <a:lstStyle/>
              <a:p>
                <a:pPr algn="ctr" eaLnBrk="0" hangingPunct="0">
                  <a:defRPr/>
                </a:pPr>
                <a:r>
                  <a:rPr lang="it-IT" b="1" dirty="0" smtClean="0">
                    <a:solidFill>
                      <a:prstClr val="black"/>
                    </a:solidFill>
                    <a:latin typeface="Calibri" panose="020F0502020204030204" pitchFamily="34" charset="0"/>
                  </a:rPr>
                  <a:t>BCBS</a:t>
                </a:r>
                <a:endParaRPr lang="en-US" sz="1500" dirty="0" smtClean="0">
                  <a:solidFill>
                    <a:prstClr val="black"/>
                  </a:solidFill>
                  <a:latin typeface="Calibri" panose="020F0502020204030204" pitchFamily="34" charset="0"/>
                </a:endParaRPr>
              </a:p>
            </p:txBody>
          </p:sp>
        </p:grpSp>
        <p:sp>
          <p:nvSpPr>
            <p:cNvPr id="28" name="Rectangle 21"/>
            <p:cNvSpPr>
              <a:spLocks noChangeArrowheads="1"/>
            </p:cNvSpPr>
            <p:nvPr>
              <p:custDataLst>
                <p:tags r:id="rId5"/>
              </p:custDataLst>
            </p:nvPr>
          </p:nvSpPr>
          <p:spPr bwMode="auto">
            <a:xfrm>
              <a:off x="4912405" y="5852773"/>
              <a:ext cx="576340" cy="369588"/>
            </a:xfrm>
            <a:prstGeom prst="rect">
              <a:avLst/>
            </a:prstGeom>
            <a:solidFill>
              <a:schemeClr val="accent6">
                <a:lumMod val="60000"/>
                <a:lumOff val="40000"/>
              </a:schemeClr>
            </a:solidFill>
            <a:ln w="22225" algn="ctr">
              <a:solidFill>
                <a:schemeClr val="accent1"/>
              </a:solidFill>
              <a:miter lim="800000"/>
              <a:headEnd/>
              <a:tailEnd/>
            </a:ln>
            <a:effectLst>
              <a:outerShdw blurRad="50800" dist="38100" dir="2700000" algn="tl" rotWithShape="0">
                <a:prstClr val="black">
                  <a:alpha val="40000"/>
                </a:prstClr>
              </a:outerShdw>
            </a:effectLst>
            <a:extLst/>
          </p:spPr>
          <p:txBody>
            <a:bodyPr wrap="none" anchor="ctr"/>
            <a:lstStyle/>
            <a:p>
              <a:pPr algn="ctr" eaLnBrk="0" hangingPunct="0">
                <a:defRPr/>
              </a:pPr>
              <a:r>
                <a:rPr lang="it-IT" b="1" dirty="0" smtClean="0">
                  <a:solidFill>
                    <a:prstClr val="black"/>
                  </a:solidFill>
                  <a:latin typeface="Calibri" panose="020F0502020204030204" pitchFamily="34" charset="0"/>
                </a:rPr>
                <a:t>EBA</a:t>
              </a:r>
              <a:endParaRPr lang="en-US" sz="1500" dirty="0" smtClean="0">
                <a:solidFill>
                  <a:prstClr val="black"/>
                </a:solidFill>
                <a:latin typeface="Calibri" panose="020F0502020204030204" pitchFamily="34" charset="0"/>
              </a:endParaRPr>
            </a:p>
          </p:txBody>
        </p:sp>
        <p:sp>
          <p:nvSpPr>
            <p:cNvPr id="29" name="Rectangle 21"/>
            <p:cNvSpPr>
              <a:spLocks noChangeArrowheads="1"/>
            </p:cNvSpPr>
            <p:nvPr>
              <p:custDataLst>
                <p:tags r:id="rId6"/>
              </p:custDataLst>
            </p:nvPr>
          </p:nvSpPr>
          <p:spPr bwMode="auto">
            <a:xfrm>
              <a:off x="5561269" y="5846278"/>
              <a:ext cx="576340" cy="369588"/>
            </a:xfrm>
            <a:prstGeom prst="rect">
              <a:avLst/>
            </a:prstGeom>
            <a:solidFill>
              <a:schemeClr val="accent6">
                <a:lumMod val="60000"/>
                <a:lumOff val="40000"/>
              </a:schemeClr>
            </a:solidFill>
            <a:ln w="22225" algn="ctr">
              <a:solidFill>
                <a:schemeClr val="accent1"/>
              </a:solidFill>
              <a:miter lim="800000"/>
              <a:headEnd/>
              <a:tailEnd/>
            </a:ln>
            <a:effectLst>
              <a:outerShdw blurRad="50800" dist="38100" dir="2700000" algn="tl" rotWithShape="0">
                <a:prstClr val="black">
                  <a:alpha val="40000"/>
                </a:prstClr>
              </a:outerShdw>
            </a:effectLst>
            <a:extLst/>
          </p:spPr>
          <p:txBody>
            <a:bodyPr wrap="none" anchor="ctr"/>
            <a:lstStyle/>
            <a:p>
              <a:pPr algn="ctr" eaLnBrk="0" hangingPunct="0">
                <a:defRPr/>
              </a:pPr>
              <a:r>
                <a:rPr lang="it-IT" b="1" dirty="0" smtClean="0">
                  <a:solidFill>
                    <a:prstClr val="black"/>
                  </a:solidFill>
                  <a:latin typeface="Calibri" panose="020F0502020204030204" pitchFamily="34" charset="0"/>
                </a:rPr>
                <a:t>ECB</a:t>
              </a:r>
              <a:endParaRPr lang="en-US" sz="1500" dirty="0" smtClean="0">
                <a:solidFill>
                  <a:prstClr val="black"/>
                </a:solidFill>
                <a:latin typeface="Calibri" panose="020F0502020204030204" pitchFamily="34" charset="0"/>
              </a:endParaRPr>
            </a:p>
          </p:txBody>
        </p:sp>
        <p:sp>
          <p:nvSpPr>
            <p:cNvPr id="30" name="Rectangle 21"/>
            <p:cNvSpPr>
              <a:spLocks noChangeArrowheads="1"/>
            </p:cNvSpPr>
            <p:nvPr>
              <p:custDataLst>
                <p:tags r:id="rId7"/>
              </p:custDataLst>
            </p:nvPr>
          </p:nvSpPr>
          <p:spPr bwMode="auto">
            <a:xfrm>
              <a:off x="6211943" y="5846278"/>
              <a:ext cx="576340" cy="369588"/>
            </a:xfrm>
            <a:prstGeom prst="rect">
              <a:avLst/>
            </a:prstGeom>
            <a:solidFill>
              <a:schemeClr val="accent6">
                <a:lumMod val="60000"/>
                <a:lumOff val="40000"/>
              </a:schemeClr>
            </a:solidFill>
            <a:ln w="22225" algn="ctr">
              <a:solidFill>
                <a:schemeClr val="accent1"/>
              </a:solidFill>
              <a:miter lim="800000"/>
              <a:headEnd/>
              <a:tailEnd/>
            </a:ln>
            <a:effectLst>
              <a:outerShdw blurRad="50800" dist="38100" dir="2700000" algn="tl" rotWithShape="0">
                <a:prstClr val="black">
                  <a:alpha val="40000"/>
                </a:prstClr>
              </a:outerShdw>
            </a:effectLst>
            <a:extLst/>
          </p:spPr>
          <p:txBody>
            <a:bodyPr wrap="none" anchor="ctr"/>
            <a:lstStyle/>
            <a:p>
              <a:pPr algn="ctr" eaLnBrk="0" hangingPunct="0">
                <a:defRPr/>
              </a:pPr>
              <a:r>
                <a:rPr lang="it-IT" b="1" dirty="0" smtClean="0">
                  <a:solidFill>
                    <a:prstClr val="black"/>
                  </a:solidFill>
                  <a:latin typeface="Calibri" panose="020F0502020204030204" pitchFamily="34" charset="0"/>
                </a:rPr>
                <a:t>NCA</a:t>
              </a:r>
              <a:endParaRPr lang="en-US" sz="1500" dirty="0" smtClean="0">
                <a:solidFill>
                  <a:prstClr val="black"/>
                </a:solidFill>
                <a:latin typeface="Calibri" panose="020F0502020204030204" pitchFamily="34" charset="0"/>
              </a:endParaRPr>
            </a:p>
          </p:txBody>
        </p:sp>
      </p:grpSp>
      <p:grpSp>
        <p:nvGrpSpPr>
          <p:cNvPr id="3" name="Gruppo 2"/>
          <p:cNvGrpSpPr/>
          <p:nvPr/>
        </p:nvGrpSpPr>
        <p:grpSpPr>
          <a:xfrm>
            <a:off x="509462" y="1605788"/>
            <a:ext cx="8239002" cy="3025549"/>
            <a:chOff x="105408" y="1605787"/>
            <a:chExt cx="8239002" cy="3025549"/>
          </a:xfrm>
        </p:grpSpPr>
        <p:grpSp>
          <p:nvGrpSpPr>
            <p:cNvPr id="4" name="Gruppo 3"/>
            <p:cNvGrpSpPr/>
            <p:nvPr/>
          </p:nvGrpSpPr>
          <p:grpSpPr>
            <a:xfrm>
              <a:off x="1055039" y="1605787"/>
              <a:ext cx="7289371" cy="3025549"/>
              <a:chOff x="1055039" y="1756021"/>
              <a:chExt cx="7289371" cy="3025549"/>
            </a:xfrm>
          </p:grpSpPr>
          <p:sp>
            <p:nvSpPr>
              <p:cNvPr id="8" name="CasellaDiTesto 7"/>
              <p:cNvSpPr txBox="1"/>
              <p:nvPr/>
            </p:nvSpPr>
            <p:spPr>
              <a:xfrm>
                <a:off x="1619672" y="1756021"/>
                <a:ext cx="6724738" cy="1000274"/>
              </a:xfrm>
              <a:prstGeom prst="rect">
                <a:avLst/>
              </a:prstGeom>
              <a:solidFill>
                <a:schemeClr val="bg1"/>
              </a:solidFill>
              <a:ln>
                <a:solidFill>
                  <a:schemeClr val="accent1"/>
                </a:solidFill>
              </a:ln>
            </p:spPr>
            <p:txBody>
              <a:bodyPr wrap="square" rtlCol="0">
                <a:spAutoFit/>
              </a:bodyPr>
              <a:lstStyle/>
              <a:p>
                <a:pPr>
                  <a:spcBef>
                    <a:spcPts val="600"/>
                  </a:spcBef>
                </a:pPr>
                <a:r>
                  <a:rPr lang="en-US" dirty="0" smtClean="0">
                    <a:solidFill>
                      <a:prstClr val="black"/>
                    </a:solidFill>
                    <a:latin typeface="Calibri" panose="020F0502020204030204" pitchFamily="34" charset="0"/>
                    <a:sym typeface="Wingdings" panose="05000000000000000000" pitchFamily="2" charset="2"/>
                  </a:rPr>
                  <a:t>The objectives of a DGS are to </a:t>
                </a:r>
                <a:r>
                  <a:rPr lang="en-US" dirty="0" smtClean="0">
                    <a:solidFill>
                      <a:prstClr val="black"/>
                    </a:solidFill>
                    <a:latin typeface="Calibri" panose="020F0502020204030204" pitchFamily="34" charset="0"/>
                  </a:rPr>
                  <a:t>enhance </a:t>
                </a:r>
                <a:r>
                  <a:rPr lang="en-US" dirty="0">
                    <a:solidFill>
                      <a:prstClr val="black"/>
                    </a:solidFill>
                    <a:latin typeface="Calibri" panose="020F0502020204030204" pitchFamily="34" charset="0"/>
                  </a:rPr>
                  <a:t>confidence and contribute to financial </a:t>
                </a:r>
                <a:r>
                  <a:rPr lang="en-US" dirty="0" smtClean="0">
                    <a:solidFill>
                      <a:prstClr val="black"/>
                    </a:solidFill>
                    <a:latin typeface="Calibri" panose="020F0502020204030204" pitchFamily="34" charset="0"/>
                  </a:rPr>
                  <a:t>stability.</a:t>
                </a:r>
              </a:p>
              <a:p>
                <a:pPr>
                  <a:spcBef>
                    <a:spcPts val="600"/>
                  </a:spcBef>
                </a:pPr>
                <a:r>
                  <a:rPr lang="en-US" dirty="0" smtClean="0">
                    <a:solidFill>
                      <a:prstClr val="black"/>
                    </a:solidFill>
                    <a:latin typeface="Calibri" panose="020F0502020204030204" pitchFamily="34" charset="0"/>
                    <a:sym typeface="Wingdings" panose="05000000000000000000" pitchFamily="2" charset="2"/>
                  </a:rPr>
                  <a:t>DGSs are essential components of the financial safety net. </a:t>
                </a:r>
                <a:endParaRPr lang="en-US" dirty="0">
                  <a:solidFill>
                    <a:prstClr val="black"/>
                  </a:solidFill>
                  <a:latin typeface="Calibri" panose="020F0502020204030204" pitchFamily="34" charset="0"/>
                </a:endParaRPr>
              </a:p>
            </p:txBody>
          </p:sp>
          <p:sp>
            <p:nvSpPr>
              <p:cNvPr id="12" name="CasellaDiTesto 11"/>
              <p:cNvSpPr txBox="1"/>
              <p:nvPr/>
            </p:nvSpPr>
            <p:spPr>
              <a:xfrm>
                <a:off x="1619672" y="4135239"/>
                <a:ext cx="6724738" cy="646331"/>
              </a:xfrm>
              <a:prstGeom prst="rect">
                <a:avLst/>
              </a:prstGeom>
              <a:solidFill>
                <a:schemeClr val="bg1"/>
              </a:solidFill>
              <a:ln>
                <a:solidFill>
                  <a:schemeClr val="accent1"/>
                </a:solidFill>
              </a:ln>
            </p:spPr>
            <p:txBody>
              <a:bodyPr wrap="square" rtlCol="0">
                <a:spAutoFit/>
              </a:bodyPr>
              <a:lstStyle/>
              <a:p>
                <a:pPr>
                  <a:spcBef>
                    <a:spcPts val="600"/>
                  </a:spcBef>
                </a:pPr>
                <a:r>
                  <a:rPr lang="en-US" dirty="0" smtClean="0">
                    <a:solidFill>
                      <a:prstClr val="black"/>
                    </a:solidFill>
                    <a:latin typeface="Calibri" panose="020F0502020204030204" pitchFamily="34" charset="0"/>
                    <a:sym typeface="Wingdings" panose="05000000000000000000" pitchFamily="2" charset="2"/>
                  </a:rPr>
                  <a:t>The solution of a bank crisis requires financial resources in different forms: capital, guarantees, financial support, depositors’ pay-out.</a:t>
                </a:r>
                <a:endParaRPr lang="en-US" dirty="0">
                  <a:solidFill>
                    <a:prstClr val="black"/>
                  </a:solidFill>
                  <a:latin typeface="Calibri" panose="020F0502020204030204" pitchFamily="34" charset="0"/>
                </a:endParaRPr>
              </a:p>
            </p:txBody>
          </p:sp>
          <p:sp>
            <p:nvSpPr>
              <p:cNvPr id="14" name="Ovale 13"/>
              <p:cNvSpPr/>
              <p:nvPr/>
            </p:nvSpPr>
            <p:spPr>
              <a:xfrm>
                <a:off x="1071314" y="1945630"/>
                <a:ext cx="495229" cy="41030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b="1" dirty="0" smtClean="0">
                    <a:solidFill>
                      <a:prstClr val="white"/>
                    </a:solidFill>
                    <a:effectLst>
                      <a:outerShdw blurRad="38100" dist="38100" dir="2700000" algn="tl">
                        <a:srgbClr val="000000">
                          <a:alpha val="43137"/>
                        </a:srgbClr>
                      </a:outerShdw>
                    </a:effectLst>
                    <a:latin typeface="Calibri" panose="020F0502020204030204" pitchFamily="34" charset="0"/>
                  </a:rPr>
                  <a:t>1</a:t>
                </a:r>
                <a:endParaRPr lang="it-IT" sz="1600" b="1" dirty="0">
                  <a:solidFill>
                    <a:prstClr val="white"/>
                  </a:solidFill>
                  <a:effectLst>
                    <a:outerShdw blurRad="38100" dist="38100" dir="2700000" algn="tl">
                      <a:srgbClr val="000000">
                        <a:alpha val="43137"/>
                      </a:srgbClr>
                    </a:outerShdw>
                  </a:effectLst>
                  <a:latin typeface="Calibri" panose="020F0502020204030204" pitchFamily="34" charset="0"/>
                </a:endParaRPr>
              </a:p>
            </p:txBody>
          </p:sp>
          <p:sp>
            <p:nvSpPr>
              <p:cNvPr id="15" name="Ovale 14"/>
              <p:cNvSpPr/>
              <p:nvPr/>
            </p:nvSpPr>
            <p:spPr>
              <a:xfrm>
                <a:off x="1072881" y="2829596"/>
                <a:ext cx="495229" cy="41030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b="1" dirty="0" smtClean="0">
                    <a:solidFill>
                      <a:prstClr val="white"/>
                    </a:solidFill>
                    <a:effectLst>
                      <a:outerShdw blurRad="38100" dist="38100" dir="2700000" algn="tl">
                        <a:srgbClr val="000000">
                          <a:alpha val="43137"/>
                        </a:srgbClr>
                      </a:outerShdw>
                    </a:effectLst>
                    <a:latin typeface="Calibri" panose="020F0502020204030204" pitchFamily="34" charset="0"/>
                  </a:rPr>
                  <a:t>2</a:t>
                </a:r>
                <a:endParaRPr lang="it-IT" sz="1600" b="1" dirty="0">
                  <a:solidFill>
                    <a:prstClr val="white"/>
                  </a:solidFill>
                  <a:effectLst>
                    <a:outerShdw blurRad="38100" dist="38100" dir="2700000" algn="tl">
                      <a:srgbClr val="000000">
                        <a:alpha val="43137"/>
                      </a:srgbClr>
                    </a:outerShdw>
                  </a:effectLst>
                  <a:latin typeface="Calibri" panose="020F0502020204030204" pitchFamily="34" charset="0"/>
                </a:endParaRPr>
              </a:p>
            </p:txBody>
          </p:sp>
          <p:sp>
            <p:nvSpPr>
              <p:cNvPr id="16" name="Ovale 15"/>
              <p:cNvSpPr/>
              <p:nvPr/>
            </p:nvSpPr>
            <p:spPr>
              <a:xfrm>
                <a:off x="1055039" y="3509057"/>
                <a:ext cx="495229" cy="41030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b="1" dirty="0" smtClean="0">
                    <a:solidFill>
                      <a:prstClr val="white"/>
                    </a:solidFill>
                    <a:effectLst>
                      <a:outerShdw blurRad="38100" dist="38100" dir="2700000" algn="tl">
                        <a:srgbClr val="000000">
                          <a:alpha val="43137"/>
                        </a:srgbClr>
                      </a:outerShdw>
                    </a:effectLst>
                    <a:latin typeface="Calibri" panose="020F0502020204030204" pitchFamily="34" charset="0"/>
                  </a:rPr>
                  <a:t>3</a:t>
                </a:r>
                <a:endParaRPr lang="it-IT" sz="1600" b="1" dirty="0">
                  <a:solidFill>
                    <a:prstClr val="white"/>
                  </a:solidFill>
                  <a:effectLst>
                    <a:outerShdw blurRad="38100" dist="38100" dir="2700000" algn="tl">
                      <a:srgbClr val="000000">
                        <a:alpha val="43137"/>
                      </a:srgbClr>
                    </a:outerShdw>
                  </a:effectLst>
                  <a:latin typeface="Calibri" panose="020F0502020204030204" pitchFamily="34" charset="0"/>
                </a:endParaRPr>
              </a:p>
            </p:txBody>
          </p:sp>
        </p:grpSp>
        <p:sp>
          <p:nvSpPr>
            <p:cNvPr id="22" name="Rectangle 21"/>
            <p:cNvSpPr>
              <a:spLocks noChangeArrowheads="1"/>
            </p:cNvSpPr>
            <p:nvPr>
              <p:custDataLst>
                <p:tags r:id="rId1"/>
              </p:custDataLst>
            </p:nvPr>
          </p:nvSpPr>
          <p:spPr bwMode="auto">
            <a:xfrm>
              <a:off x="179512" y="2674394"/>
              <a:ext cx="711696" cy="369588"/>
            </a:xfrm>
            <a:prstGeom prst="rect">
              <a:avLst/>
            </a:prstGeom>
            <a:solidFill>
              <a:schemeClr val="accent3">
                <a:lumMod val="60000"/>
                <a:lumOff val="40000"/>
              </a:schemeClr>
            </a:solidFill>
            <a:ln w="22225" algn="ctr">
              <a:solidFill>
                <a:schemeClr val="accent1"/>
              </a:solidFill>
              <a:miter lim="800000"/>
              <a:headEnd/>
              <a:tailEnd/>
            </a:ln>
            <a:effectLst>
              <a:outerShdw blurRad="50800" dist="38100" dir="2700000" algn="tl" rotWithShape="0">
                <a:prstClr val="black">
                  <a:alpha val="40000"/>
                </a:prstClr>
              </a:outerShdw>
            </a:effectLst>
            <a:extLst/>
          </p:spPr>
          <p:txBody>
            <a:bodyPr wrap="none" anchor="ctr"/>
            <a:lstStyle/>
            <a:p>
              <a:pPr algn="ctr" eaLnBrk="0" hangingPunct="0">
                <a:defRPr/>
              </a:pPr>
              <a:r>
                <a:rPr lang="it-IT" b="1" dirty="0" err="1" smtClean="0">
                  <a:solidFill>
                    <a:prstClr val="black"/>
                  </a:solidFill>
                  <a:latin typeface="Calibri" panose="020F0502020204030204" pitchFamily="34" charset="0"/>
                </a:rPr>
                <a:t>Who</a:t>
              </a:r>
              <a:r>
                <a:rPr lang="it-IT" b="1" dirty="0" smtClean="0">
                  <a:solidFill>
                    <a:prstClr val="black"/>
                  </a:solidFill>
                  <a:latin typeface="Calibri" panose="020F0502020204030204" pitchFamily="34" charset="0"/>
                </a:rPr>
                <a:t>?</a:t>
              </a:r>
              <a:endParaRPr lang="en-US" sz="1500" dirty="0" smtClean="0">
                <a:solidFill>
                  <a:prstClr val="black"/>
                </a:solidFill>
                <a:latin typeface="Calibri" panose="020F0502020204030204" pitchFamily="34" charset="0"/>
              </a:endParaRPr>
            </a:p>
          </p:txBody>
        </p:sp>
        <p:sp>
          <p:nvSpPr>
            <p:cNvPr id="23" name="Rectangle 21"/>
            <p:cNvSpPr>
              <a:spLocks noChangeArrowheads="1"/>
            </p:cNvSpPr>
            <p:nvPr>
              <p:custDataLst>
                <p:tags r:id="rId2"/>
              </p:custDataLst>
            </p:nvPr>
          </p:nvSpPr>
          <p:spPr bwMode="auto">
            <a:xfrm>
              <a:off x="105408" y="4097935"/>
              <a:ext cx="859904" cy="369588"/>
            </a:xfrm>
            <a:prstGeom prst="rect">
              <a:avLst/>
            </a:prstGeom>
            <a:solidFill>
              <a:schemeClr val="accent3">
                <a:lumMod val="60000"/>
                <a:lumOff val="40000"/>
              </a:schemeClr>
            </a:solidFill>
            <a:ln w="22225" algn="ctr">
              <a:solidFill>
                <a:schemeClr val="accent1"/>
              </a:solidFill>
              <a:miter lim="800000"/>
              <a:headEnd/>
              <a:tailEnd/>
            </a:ln>
            <a:effectLst>
              <a:outerShdw blurRad="50800" dist="38100" dir="2700000" algn="tl" rotWithShape="0">
                <a:prstClr val="black">
                  <a:alpha val="40000"/>
                </a:prstClr>
              </a:outerShdw>
            </a:effectLst>
            <a:extLst/>
          </p:spPr>
          <p:txBody>
            <a:bodyPr wrap="none" anchor="ctr"/>
            <a:lstStyle/>
            <a:p>
              <a:pPr algn="ctr" eaLnBrk="0" hangingPunct="0">
                <a:defRPr/>
              </a:pPr>
              <a:r>
                <a:rPr lang="it-IT" b="1" dirty="0" smtClean="0">
                  <a:solidFill>
                    <a:prstClr val="black"/>
                  </a:solidFill>
                  <a:latin typeface="Calibri" panose="020F0502020204030204" pitchFamily="34" charset="0"/>
                </a:rPr>
                <a:t>How?</a:t>
              </a:r>
              <a:endParaRPr lang="en-US" sz="1500" dirty="0" smtClean="0">
                <a:solidFill>
                  <a:prstClr val="black"/>
                </a:solidFill>
                <a:latin typeface="Calibri" panose="020F0502020204030204" pitchFamily="34" charset="0"/>
              </a:endParaRPr>
            </a:p>
          </p:txBody>
        </p:sp>
        <p:sp>
          <p:nvSpPr>
            <p:cNvPr id="25" name="Rectangle 21"/>
            <p:cNvSpPr>
              <a:spLocks noChangeArrowheads="1"/>
            </p:cNvSpPr>
            <p:nvPr>
              <p:custDataLst>
                <p:tags r:id="rId3"/>
              </p:custDataLst>
            </p:nvPr>
          </p:nvSpPr>
          <p:spPr bwMode="auto">
            <a:xfrm>
              <a:off x="179512" y="1787853"/>
              <a:ext cx="711696" cy="369588"/>
            </a:xfrm>
            <a:prstGeom prst="rect">
              <a:avLst/>
            </a:prstGeom>
            <a:solidFill>
              <a:schemeClr val="accent3">
                <a:lumMod val="60000"/>
                <a:lumOff val="40000"/>
              </a:schemeClr>
            </a:solidFill>
            <a:ln w="22225" algn="ctr">
              <a:solidFill>
                <a:schemeClr val="accent1"/>
              </a:solidFill>
              <a:miter lim="800000"/>
              <a:headEnd/>
              <a:tailEnd/>
            </a:ln>
            <a:effectLst>
              <a:outerShdw blurRad="50800" dist="38100" dir="2700000" algn="tl" rotWithShape="0">
                <a:prstClr val="black">
                  <a:alpha val="40000"/>
                </a:prstClr>
              </a:outerShdw>
            </a:effectLst>
            <a:extLst/>
          </p:spPr>
          <p:txBody>
            <a:bodyPr wrap="none" anchor="ctr"/>
            <a:lstStyle/>
            <a:p>
              <a:pPr algn="ctr" eaLnBrk="0" hangingPunct="0">
                <a:defRPr/>
              </a:pPr>
              <a:r>
                <a:rPr lang="it-IT" b="1" dirty="0" err="1" smtClean="0">
                  <a:solidFill>
                    <a:prstClr val="black"/>
                  </a:solidFill>
                  <a:latin typeface="Calibri" panose="020F0502020204030204" pitchFamily="34" charset="0"/>
                </a:rPr>
                <a:t>Why</a:t>
              </a:r>
              <a:r>
                <a:rPr lang="it-IT" b="1" dirty="0" smtClean="0">
                  <a:solidFill>
                    <a:prstClr val="black"/>
                  </a:solidFill>
                  <a:latin typeface="Calibri" panose="020F0502020204030204" pitchFamily="34" charset="0"/>
                </a:rPr>
                <a:t>?</a:t>
              </a:r>
              <a:endParaRPr lang="en-US" sz="1500" dirty="0" smtClean="0">
                <a:solidFill>
                  <a:prstClr val="black"/>
                </a:solidFill>
                <a:latin typeface="Calibri" panose="020F0502020204030204" pitchFamily="34" charset="0"/>
              </a:endParaRPr>
            </a:p>
          </p:txBody>
        </p:sp>
        <p:sp>
          <p:nvSpPr>
            <p:cNvPr id="31" name="Rectangle 21"/>
            <p:cNvSpPr>
              <a:spLocks noChangeArrowheads="1"/>
            </p:cNvSpPr>
            <p:nvPr>
              <p:custDataLst>
                <p:tags r:id="rId4"/>
              </p:custDataLst>
            </p:nvPr>
          </p:nvSpPr>
          <p:spPr bwMode="auto">
            <a:xfrm>
              <a:off x="105408" y="3352380"/>
              <a:ext cx="859904" cy="369588"/>
            </a:xfrm>
            <a:prstGeom prst="rect">
              <a:avLst/>
            </a:prstGeom>
            <a:solidFill>
              <a:schemeClr val="accent3">
                <a:lumMod val="60000"/>
                <a:lumOff val="40000"/>
              </a:schemeClr>
            </a:solidFill>
            <a:ln w="22225" algn="ctr">
              <a:solidFill>
                <a:schemeClr val="accent1"/>
              </a:solidFill>
              <a:miter lim="800000"/>
              <a:headEnd/>
              <a:tailEnd/>
            </a:ln>
            <a:effectLst>
              <a:outerShdw blurRad="50800" dist="38100" dir="2700000" algn="tl" rotWithShape="0">
                <a:prstClr val="black">
                  <a:alpha val="40000"/>
                </a:prstClr>
              </a:outerShdw>
            </a:effectLst>
            <a:extLst/>
          </p:spPr>
          <p:txBody>
            <a:bodyPr wrap="none" anchor="ctr"/>
            <a:lstStyle/>
            <a:p>
              <a:pPr algn="ctr" eaLnBrk="0" hangingPunct="0">
                <a:defRPr/>
              </a:pPr>
              <a:r>
                <a:rPr lang="it-IT" b="1" dirty="0" err="1" smtClean="0">
                  <a:solidFill>
                    <a:prstClr val="black"/>
                  </a:solidFill>
                  <a:latin typeface="Calibri" panose="020F0502020204030204" pitchFamily="34" charset="0"/>
                </a:rPr>
                <a:t>When</a:t>
              </a:r>
              <a:r>
                <a:rPr lang="it-IT" b="1" dirty="0" smtClean="0">
                  <a:solidFill>
                    <a:prstClr val="black"/>
                  </a:solidFill>
                  <a:latin typeface="Calibri" panose="020F0502020204030204" pitchFamily="34" charset="0"/>
                </a:rPr>
                <a:t>?</a:t>
              </a:r>
              <a:endParaRPr lang="en-US" sz="1500" dirty="0" smtClean="0">
                <a:solidFill>
                  <a:prstClr val="black"/>
                </a:solidFill>
                <a:latin typeface="Calibri" panose="020F0502020204030204" pitchFamily="34" charset="0"/>
              </a:endParaRPr>
            </a:p>
          </p:txBody>
        </p:sp>
        <p:sp>
          <p:nvSpPr>
            <p:cNvPr id="32" name="CasellaDiTesto 31"/>
            <p:cNvSpPr txBox="1"/>
            <p:nvPr/>
          </p:nvSpPr>
          <p:spPr>
            <a:xfrm>
              <a:off x="1607544" y="2699576"/>
              <a:ext cx="6736866" cy="369332"/>
            </a:xfrm>
            <a:prstGeom prst="rect">
              <a:avLst/>
            </a:prstGeom>
            <a:solidFill>
              <a:schemeClr val="bg1"/>
            </a:solidFill>
            <a:ln>
              <a:solidFill>
                <a:schemeClr val="accent1"/>
              </a:solidFill>
            </a:ln>
          </p:spPr>
          <p:txBody>
            <a:bodyPr wrap="square" rtlCol="0">
              <a:spAutoFit/>
            </a:bodyPr>
            <a:lstStyle/>
            <a:p>
              <a:pPr>
                <a:spcBef>
                  <a:spcPts val="600"/>
                </a:spcBef>
              </a:pPr>
              <a:r>
                <a:rPr lang="en-US" dirty="0" smtClean="0">
                  <a:solidFill>
                    <a:prstClr val="black"/>
                  </a:solidFill>
                  <a:latin typeface="Calibri" panose="020F0502020204030204" pitchFamily="34" charset="0"/>
                  <a:sym typeface="Wingdings" panose="05000000000000000000" pitchFamily="2" charset="2"/>
                </a:rPr>
                <a:t>Banks private investors and the banking system. </a:t>
              </a:r>
              <a:endParaRPr lang="en-US" dirty="0">
                <a:solidFill>
                  <a:prstClr val="black"/>
                </a:solidFill>
                <a:latin typeface="Calibri" panose="020F0502020204030204" pitchFamily="34" charset="0"/>
              </a:endParaRPr>
            </a:p>
          </p:txBody>
        </p:sp>
        <p:sp>
          <p:nvSpPr>
            <p:cNvPr id="33" name="CasellaDiTesto 32"/>
            <p:cNvSpPr txBox="1"/>
            <p:nvPr/>
          </p:nvSpPr>
          <p:spPr>
            <a:xfrm>
              <a:off x="1607544" y="3195350"/>
              <a:ext cx="6736866" cy="646331"/>
            </a:xfrm>
            <a:prstGeom prst="rect">
              <a:avLst/>
            </a:prstGeom>
            <a:solidFill>
              <a:schemeClr val="bg1"/>
            </a:solidFill>
            <a:ln>
              <a:solidFill>
                <a:schemeClr val="accent1"/>
              </a:solidFill>
            </a:ln>
          </p:spPr>
          <p:txBody>
            <a:bodyPr wrap="square" rtlCol="0">
              <a:spAutoFit/>
            </a:bodyPr>
            <a:lstStyle/>
            <a:p>
              <a:pPr>
                <a:spcBef>
                  <a:spcPts val="600"/>
                </a:spcBef>
              </a:pPr>
              <a:r>
                <a:rPr lang="en-US" dirty="0" smtClean="0">
                  <a:solidFill>
                    <a:prstClr val="black"/>
                  </a:solidFill>
                  <a:latin typeface="Calibri" panose="020F0502020204030204" pitchFamily="34" charset="0"/>
                  <a:sym typeface="Wingdings" panose="05000000000000000000" pitchFamily="2" charset="2"/>
                </a:rPr>
                <a:t>Insolvency or before insolvency? It depends on the DGs mandate: from a pure pay-box to a risk </a:t>
              </a:r>
              <a:r>
                <a:rPr lang="en-US" dirty="0" err="1" smtClean="0">
                  <a:solidFill>
                    <a:prstClr val="black"/>
                  </a:solidFill>
                  <a:latin typeface="Calibri" panose="020F0502020204030204" pitchFamily="34" charset="0"/>
                  <a:sym typeface="Wingdings" panose="05000000000000000000" pitchFamily="2" charset="2"/>
                </a:rPr>
                <a:t>minimiser</a:t>
              </a:r>
              <a:r>
                <a:rPr lang="en-US" dirty="0" smtClean="0">
                  <a:solidFill>
                    <a:prstClr val="black"/>
                  </a:solidFill>
                  <a:latin typeface="Calibri" panose="020F0502020204030204" pitchFamily="34" charset="0"/>
                  <a:sym typeface="Wingdings" panose="05000000000000000000" pitchFamily="2" charset="2"/>
                </a:rPr>
                <a:t> </a:t>
              </a:r>
              <a:endParaRPr lang="en-US" dirty="0">
                <a:solidFill>
                  <a:prstClr val="black"/>
                </a:solidFill>
                <a:latin typeface="Calibri" panose="020F0502020204030204" pitchFamily="34" charset="0"/>
              </a:endParaRPr>
            </a:p>
          </p:txBody>
        </p:sp>
        <p:sp>
          <p:nvSpPr>
            <p:cNvPr id="34" name="Ovale 33"/>
            <p:cNvSpPr/>
            <p:nvPr/>
          </p:nvSpPr>
          <p:spPr>
            <a:xfrm>
              <a:off x="1052619" y="4077578"/>
              <a:ext cx="495229" cy="41030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b="1" dirty="0" smtClean="0">
                  <a:solidFill>
                    <a:prstClr val="white"/>
                  </a:solidFill>
                  <a:effectLst>
                    <a:outerShdw blurRad="38100" dist="38100" dir="2700000" algn="tl">
                      <a:srgbClr val="000000">
                        <a:alpha val="43137"/>
                      </a:srgbClr>
                    </a:outerShdw>
                  </a:effectLst>
                  <a:latin typeface="Calibri" panose="020F0502020204030204" pitchFamily="34" charset="0"/>
                </a:rPr>
                <a:t>4</a:t>
              </a:r>
              <a:endParaRPr lang="it-IT" sz="1600" b="1" dirty="0">
                <a:solidFill>
                  <a:prstClr val="white"/>
                </a:solidFill>
                <a:effectLst>
                  <a:outerShdw blurRad="38100" dist="38100" dir="2700000" algn="tl">
                    <a:srgbClr val="000000">
                      <a:alpha val="43137"/>
                    </a:srgbClr>
                  </a:outerShdw>
                </a:effectLst>
                <a:latin typeface="Calibri" panose="020F0502020204030204" pitchFamily="34" charset="0"/>
              </a:endParaRPr>
            </a:p>
          </p:txBody>
        </p:sp>
      </p:grpSp>
    </p:spTree>
    <p:extLst>
      <p:ext uri="{BB962C8B-B14F-4D97-AF65-F5344CB8AC3E}">
        <p14:creationId xmlns:p14="http://schemas.microsoft.com/office/powerpoint/2010/main" val="38560657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 name="Picture 4"/>
          <p:cNvPicPr>
            <a:picLocks noChangeAspect="1" noChangeArrowheads="1"/>
          </p:cNvPicPr>
          <p:nvPr/>
        </p:nvPicPr>
        <p:blipFill>
          <a:blip r:embed="rId5" cstate="print"/>
          <a:srcRect/>
          <a:stretch>
            <a:fillRect/>
          </a:stretch>
        </p:blipFill>
        <p:spPr bwMode="auto">
          <a:xfrm>
            <a:off x="1039417" y="6360804"/>
            <a:ext cx="2524472" cy="447557"/>
          </a:xfrm>
          <a:prstGeom prst="rect">
            <a:avLst/>
          </a:prstGeom>
          <a:noFill/>
          <a:ln w="9525">
            <a:noFill/>
            <a:miter lim="800000"/>
            <a:headEnd/>
            <a:tailEnd/>
          </a:ln>
        </p:spPr>
      </p:pic>
      <p:grpSp>
        <p:nvGrpSpPr>
          <p:cNvPr id="41" name="Gruppo 40"/>
          <p:cNvGrpSpPr/>
          <p:nvPr/>
        </p:nvGrpSpPr>
        <p:grpSpPr>
          <a:xfrm>
            <a:off x="-93280" y="102528"/>
            <a:ext cx="9022352" cy="1094224"/>
            <a:chOff x="-93280" y="102528"/>
            <a:chExt cx="9022352" cy="1094224"/>
          </a:xfrm>
        </p:grpSpPr>
        <p:pic>
          <p:nvPicPr>
            <p:cNvPr id="42" name="Immagine 41" descr="logo trasparente.gif"/>
            <p:cNvPicPr>
              <a:picLocks noChangeAspect="1"/>
            </p:cNvPicPr>
            <p:nvPr/>
          </p:nvPicPr>
          <p:blipFill>
            <a:blip r:embed="rId6" cstate="print"/>
            <a:stretch>
              <a:fillRect/>
            </a:stretch>
          </p:blipFill>
          <p:spPr>
            <a:xfrm>
              <a:off x="-93280" y="102528"/>
              <a:ext cx="1166161" cy="1094224"/>
            </a:xfrm>
            <a:prstGeom prst="rect">
              <a:avLst/>
            </a:prstGeom>
          </p:spPr>
        </p:pic>
        <p:pic>
          <p:nvPicPr>
            <p:cNvPr id="43" name="Immagine 42" descr="logo scr trasp.gif"/>
            <p:cNvPicPr>
              <a:picLocks noChangeAspect="1"/>
            </p:cNvPicPr>
            <p:nvPr/>
          </p:nvPicPr>
          <p:blipFill>
            <a:blip r:embed="rId7" cstate="print"/>
            <a:stretch>
              <a:fillRect/>
            </a:stretch>
          </p:blipFill>
          <p:spPr>
            <a:xfrm>
              <a:off x="5940152" y="142853"/>
              <a:ext cx="2988920" cy="336472"/>
            </a:xfrm>
            <a:prstGeom prst="rect">
              <a:avLst/>
            </a:prstGeom>
          </p:spPr>
        </p:pic>
      </p:grpSp>
      <p:sp>
        <p:nvSpPr>
          <p:cNvPr id="27" name="Rectangle 2"/>
          <p:cNvSpPr txBox="1">
            <a:spLocks noChangeArrowheads="1"/>
          </p:cNvSpPr>
          <p:nvPr/>
        </p:nvSpPr>
        <p:spPr>
          <a:xfrm>
            <a:off x="1331642" y="764704"/>
            <a:ext cx="7056784" cy="1143000"/>
          </a:xfrm>
          <a:prstGeom prst="rect">
            <a:avLst/>
          </a:prstGeom>
        </p:spPr>
        <p:txBody>
          <a:bodyPr>
            <a:normAutofit/>
          </a:bodyPr>
          <a:lstStyle/>
          <a:p>
            <a:pPr>
              <a:defRPr/>
            </a:pPr>
            <a:r>
              <a:rPr lang="en-GB" sz="2000" b="1" dirty="0" smtClean="0">
                <a:solidFill>
                  <a:srgbClr val="11488B"/>
                </a:solidFill>
                <a:latin typeface="Calibri" pitchFamily="34" charset="0"/>
              </a:rPr>
              <a:t>Core Principles and the EU regulatory framework</a:t>
            </a:r>
            <a:endParaRPr lang="en-GB" sz="2000" b="1" dirty="0">
              <a:solidFill>
                <a:srgbClr val="11488B"/>
              </a:solidFill>
              <a:latin typeface="Calibri" pitchFamily="34" charset="0"/>
            </a:endParaRPr>
          </a:p>
          <a:p>
            <a:pPr algn="r" fontAlgn="base">
              <a:spcBef>
                <a:spcPct val="0"/>
              </a:spcBef>
              <a:spcAft>
                <a:spcPct val="0"/>
              </a:spcAft>
              <a:defRPr/>
            </a:pPr>
            <a:endParaRPr lang="it-IT" sz="3600" b="1" i="1" dirty="0" smtClean="0">
              <a:solidFill>
                <a:srgbClr val="11488B"/>
              </a:solidFill>
              <a:latin typeface="Constantia" pitchFamily="18" charset="0"/>
            </a:endParaRPr>
          </a:p>
        </p:txBody>
      </p:sp>
      <p:grpSp>
        <p:nvGrpSpPr>
          <p:cNvPr id="4" name="Gruppo 3"/>
          <p:cNvGrpSpPr/>
          <p:nvPr/>
        </p:nvGrpSpPr>
        <p:grpSpPr>
          <a:xfrm>
            <a:off x="1206980" y="1809188"/>
            <a:ext cx="6317375" cy="1589083"/>
            <a:chOff x="1206953" y="1809186"/>
            <a:chExt cx="6317375" cy="1589083"/>
          </a:xfrm>
        </p:grpSpPr>
        <p:sp>
          <p:nvSpPr>
            <p:cNvPr id="8" name="CasellaDiTesto 7"/>
            <p:cNvSpPr txBox="1"/>
            <p:nvPr/>
          </p:nvSpPr>
          <p:spPr>
            <a:xfrm>
              <a:off x="2162750" y="1809186"/>
              <a:ext cx="3627638" cy="1277273"/>
            </a:xfrm>
            <a:prstGeom prst="rect">
              <a:avLst/>
            </a:prstGeom>
            <a:solidFill>
              <a:schemeClr val="bg1"/>
            </a:solidFill>
            <a:ln>
              <a:solidFill>
                <a:schemeClr val="accent1"/>
              </a:solidFill>
            </a:ln>
          </p:spPr>
          <p:txBody>
            <a:bodyPr wrap="square" rtlCol="0">
              <a:spAutoFit/>
            </a:bodyPr>
            <a:lstStyle/>
            <a:p>
              <a:pPr>
                <a:spcBef>
                  <a:spcPts val="600"/>
                </a:spcBef>
              </a:pPr>
              <a:r>
                <a:rPr lang="en-US" dirty="0" smtClean="0">
                  <a:solidFill>
                    <a:prstClr val="black"/>
                  </a:solidFill>
                  <a:latin typeface="Calibri" panose="020F0502020204030204" pitchFamily="34" charset="0"/>
                  <a:sym typeface="Wingdings" panose="05000000000000000000" pitchFamily="2" charset="2"/>
                </a:rPr>
                <a:t>Principles and guidance addressed to DGS and policy makers</a:t>
              </a:r>
            </a:p>
            <a:p>
              <a:pPr>
                <a:spcBef>
                  <a:spcPts val="600"/>
                </a:spcBef>
              </a:pPr>
              <a:r>
                <a:rPr lang="en-US" dirty="0" smtClean="0">
                  <a:solidFill>
                    <a:prstClr val="black"/>
                  </a:solidFill>
                  <a:latin typeface="Calibri" panose="020F0502020204030204" pitchFamily="34" charset="0"/>
                  <a:sym typeface="Wingdings" panose="05000000000000000000" pitchFamily="2" charset="2"/>
                </a:rPr>
                <a:t>Broader in scope and applicable at a global level (IMF FSAP) </a:t>
              </a:r>
              <a:endParaRPr lang="it-IT" dirty="0">
                <a:solidFill>
                  <a:prstClr val="black"/>
                </a:solidFill>
                <a:latin typeface="Calibri" panose="020F0502020204030204" pitchFamily="34" charset="0"/>
              </a:endParaRPr>
            </a:p>
          </p:txBody>
        </p:sp>
        <p:sp>
          <p:nvSpPr>
            <p:cNvPr id="3" name="Ovale 2"/>
            <p:cNvSpPr/>
            <p:nvPr/>
          </p:nvSpPr>
          <p:spPr>
            <a:xfrm>
              <a:off x="1206953" y="2102104"/>
              <a:ext cx="787896" cy="6463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err="1" smtClean="0">
                  <a:solidFill>
                    <a:prstClr val="white"/>
                  </a:solidFill>
                  <a:effectLst>
                    <a:outerShdw blurRad="38100" dist="38100" dir="2700000" algn="tl">
                      <a:srgbClr val="000000">
                        <a:alpha val="43137"/>
                      </a:srgbClr>
                    </a:outerShdw>
                  </a:effectLst>
                  <a:latin typeface="Calibri" panose="020F0502020204030204" pitchFamily="34" charset="0"/>
                </a:rPr>
                <a:t>CPs</a:t>
              </a:r>
              <a:endParaRPr lang="it-IT" b="1" dirty="0">
                <a:solidFill>
                  <a:prstClr val="white"/>
                </a:solidFill>
                <a:effectLst>
                  <a:outerShdw blurRad="38100" dist="38100" dir="2700000" algn="tl">
                    <a:srgbClr val="000000">
                      <a:alpha val="43137"/>
                    </a:srgbClr>
                  </a:outerShdw>
                </a:effectLst>
                <a:latin typeface="Calibri" panose="020F0502020204030204" pitchFamily="34" charset="0"/>
              </a:endParaRPr>
            </a:p>
          </p:txBody>
        </p:sp>
        <p:sp>
          <p:nvSpPr>
            <p:cNvPr id="12" name="Rectangle 21"/>
            <p:cNvSpPr>
              <a:spLocks noChangeArrowheads="1"/>
            </p:cNvSpPr>
            <p:nvPr>
              <p:custDataLst>
                <p:tags r:id="rId2"/>
              </p:custDataLst>
            </p:nvPr>
          </p:nvSpPr>
          <p:spPr bwMode="auto">
            <a:xfrm>
              <a:off x="5364087" y="2774648"/>
              <a:ext cx="2160241" cy="623621"/>
            </a:xfrm>
            <a:prstGeom prst="rect">
              <a:avLst/>
            </a:prstGeom>
            <a:solidFill>
              <a:schemeClr val="accent1">
                <a:lumMod val="20000"/>
                <a:lumOff val="80000"/>
              </a:schemeClr>
            </a:solidFill>
            <a:ln w="22225" algn="ctr">
              <a:solidFill>
                <a:schemeClr val="accent1"/>
              </a:solidFill>
              <a:miter lim="800000"/>
              <a:headEnd/>
              <a:tailEnd/>
            </a:ln>
            <a:effectLst>
              <a:outerShdw blurRad="50800" dist="38100" dir="2700000" algn="tl" rotWithShape="0">
                <a:prstClr val="black">
                  <a:alpha val="40000"/>
                </a:prstClr>
              </a:outerShdw>
            </a:effectLst>
            <a:extLst/>
          </p:spPr>
          <p:txBody>
            <a:bodyPr wrap="none" anchor="ctr"/>
            <a:lstStyle/>
            <a:p>
              <a:pPr algn="ctr" eaLnBrk="0" hangingPunct="0">
                <a:defRPr/>
              </a:pPr>
              <a:r>
                <a:rPr lang="it-IT" b="1" i="1" dirty="0" smtClean="0">
                  <a:solidFill>
                    <a:prstClr val="black"/>
                  </a:solidFill>
                  <a:latin typeface="Calibri" panose="020F0502020204030204" pitchFamily="34" charset="0"/>
                </a:rPr>
                <a:t>«</a:t>
              </a:r>
              <a:r>
                <a:rPr lang="it-IT" b="1" i="1" dirty="0" err="1" smtClean="0">
                  <a:solidFill>
                    <a:prstClr val="black"/>
                  </a:solidFill>
                  <a:latin typeface="Calibri" panose="020F0502020204030204" pitchFamily="34" charset="0"/>
                </a:rPr>
                <a:t>should</a:t>
              </a:r>
              <a:r>
                <a:rPr lang="it-IT" b="1" i="1" dirty="0" smtClean="0">
                  <a:solidFill>
                    <a:prstClr val="black"/>
                  </a:solidFill>
                  <a:latin typeface="Calibri" panose="020F0502020204030204" pitchFamily="34" charset="0"/>
                </a:rPr>
                <a:t>» </a:t>
              </a:r>
              <a:r>
                <a:rPr lang="it-IT" b="1" i="1" dirty="0" err="1" smtClean="0">
                  <a:solidFill>
                    <a:prstClr val="black"/>
                  </a:solidFill>
                  <a:latin typeface="Calibri" panose="020F0502020204030204" pitchFamily="34" charset="0"/>
                </a:rPr>
                <a:t>document</a:t>
              </a:r>
              <a:endParaRPr lang="en-US" sz="1500" dirty="0" smtClean="0">
                <a:solidFill>
                  <a:prstClr val="black"/>
                </a:solidFill>
                <a:latin typeface="Calibri" panose="020F0502020204030204" pitchFamily="34" charset="0"/>
              </a:endParaRPr>
            </a:p>
          </p:txBody>
        </p:sp>
      </p:grpSp>
      <p:grpSp>
        <p:nvGrpSpPr>
          <p:cNvPr id="5" name="Gruppo 4"/>
          <p:cNvGrpSpPr/>
          <p:nvPr/>
        </p:nvGrpSpPr>
        <p:grpSpPr>
          <a:xfrm>
            <a:off x="1314719" y="4094146"/>
            <a:ext cx="7361740" cy="1480578"/>
            <a:chOff x="1314716" y="4094146"/>
            <a:chExt cx="7361740" cy="1480578"/>
          </a:xfrm>
        </p:grpSpPr>
        <p:sp>
          <p:nvSpPr>
            <p:cNvPr id="9" name="CasellaDiTesto 8"/>
            <p:cNvSpPr txBox="1"/>
            <p:nvPr/>
          </p:nvSpPr>
          <p:spPr>
            <a:xfrm>
              <a:off x="3131840" y="4094146"/>
              <a:ext cx="4248472" cy="923330"/>
            </a:xfrm>
            <a:prstGeom prst="rect">
              <a:avLst/>
            </a:prstGeom>
            <a:solidFill>
              <a:schemeClr val="bg1"/>
            </a:solidFill>
            <a:ln>
              <a:solidFill>
                <a:schemeClr val="accent1"/>
              </a:solidFill>
            </a:ln>
          </p:spPr>
          <p:txBody>
            <a:bodyPr wrap="square" rtlCol="0">
              <a:spAutoFit/>
            </a:bodyPr>
            <a:lstStyle/>
            <a:p>
              <a:pPr>
                <a:spcBef>
                  <a:spcPts val="600"/>
                </a:spcBef>
              </a:pPr>
              <a:r>
                <a:rPr lang="en-US" dirty="0" smtClean="0">
                  <a:solidFill>
                    <a:prstClr val="black"/>
                  </a:solidFill>
                  <a:latin typeface="Calibri" panose="020F0502020204030204" pitchFamily="34" charset="0"/>
                  <a:sym typeface="Wingdings" panose="05000000000000000000" pitchFamily="2" charset="2"/>
                </a:rPr>
                <a:t>Prescriptive rules addressed to EU member States, the DGSs and their member banks, to be transposed into national legislation</a:t>
              </a:r>
              <a:endParaRPr lang="it-IT" dirty="0">
                <a:solidFill>
                  <a:prstClr val="black"/>
                </a:solidFill>
                <a:latin typeface="Calibri" panose="020F0502020204030204" pitchFamily="34" charset="0"/>
              </a:endParaRPr>
            </a:p>
          </p:txBody>
        </p:sp>
        <p:sp>
          <p:nvSpPr>
            <p:cNvPr id="11" name="Ovale 10"/>
            <p:cNvSpPr/>
            <p:nvPr/>
          </p:nvSpPr>
          <p:spPr>
            <a:xfrm>
              <a:off x="1314716" y="4149080"/>
              <a:ext cx="1601100" cy="802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prstClr val="white"/>
                  </a:solidFill>
                  <a:effectLst>
                    <a:outerShdw blurRad="38100" dist="38100" dir="2700000" algn="tl">
                      <a:srgbClr val="000000">
                        <a:alpha val="43137"/>
                      </a:srgbClr>
                    </a:outerShdw>
                  </a:effectLst>
                  <a:latin typeface="Calibri" panose="020F0502020204030204" pitchFamily="34" charset="0"/>
                </a:rPr>
                <a:t>EU </a:t>
              </a:r>
              <a:r>
                <a:rPr lang="it-IT" b="1" dirty="0" err="1" smtClean="0">
                  <a:solidFill>
                    <a:prstClr val="white"/>
                  </a:solidFill>
                  <a:effectLst>
                    <a:outerShdw blurRad="38100" dist="38100" dir="2700000" algn="tl">
                      <a:srgbClr val="000000">
                        <a:alpha val="43137"/>
                      </a:srgbClr>
                    </a:outerShdw>
                  </a:effectLst>
                  <a:latin typeface="Calibri" panose="020F0502020204030204" pitchFamily="34" charset="0"/>
                </a:rPr>
                <a:t>Directives</a:t>
              </a:r>
              <a:endParaRPr lang="it-IT" b="1" dirty="0">
                <a:solidFill>
                  <a:prstClr val="white"/>
                </a:solidFill>
                <a:effectLst>
                  <a:outerShdw blurRad="38100" dist="38100" dir="2700000" algn="tl">
                    <a:srgbClr val="000000">
                      <a:alpha val="43137"/>
                    </a:srgbClr>
                  </a:outerShdw>
                </a:effectLst>
                <a:latin typeface="Calibri" panose="020F0502020204030204" pitchFamily="34" charset="0"/>
              </a:endParaRPr>
            </a:p>
          </p:txBody>
        </p:sp>
        <p:sp>
          <p:nvSpPr>
            <p:cNvPr id="13" name="Rectangle 21"/>
            <p:cNvSpPr>
              <a:spLocks noChangeArrowheads="1"/>
            </p:cNvSpPr>
            <p:nvPr>
              <p:custDataLst>
                <p:tags r:id="rId1"/>
              </p:custDataLst>
            </p:nvPr>
          </p:nvSpPr>
          <p:spPr bwMode="auto">
            <a:xfrm>
              <a:off x="6588224" y="4951103"/>
              <a:ext cx="2088232" cy="623621"/>
            </a:xfrm>
            <a:prstGeom prst="rect">
              <a:avLst/>
            </a:prstGeom>
            <a:solidFill>
              <a:schemeClr val="accent3">
                <a:lumMod val="20000"/>
                <a:lumOff val="80000"/>
              </a:schemeClr>
            </a:solidFill>
            <a:ln w="22225" algn="ctr">
              <a:solidFill>
                <a:schemeClr val="accent1"/>
              </a:solidFill>
              <a:miter lim="800000"/>
              <a:headEnd/>
              <a:tailEnd/>
            </a:ln>
            <a:effectLst>
              <a:outerShdw blurRad="50800" dist="38100" dir="2700000" algn="tl" rotWithShape="0">
                <a:prstClr val="black">
                  <a:alpha val="40000"/>
                </a:prstClr>
              </a:outerShdw>
            </a:effectLst>
            <a:extLst/>
          </p:spPr>
          <p:txBody>
            <a:bodyPr wrap="none" anchor="ctr"/>
            <a:lstStyle/>
            <a:p>
              <a:pPr algn="ctr" eaLnBrk="0" hangingPunct="0">
                <a:defRPr/>
              </a:pPr>
              <a:r>
                <a:rPr lang="it-IT" b="1" i="1" dirty="0" smtClean="0">
                  <a:solidFill>
                    <a:prstClr val="black"/>
                  </a:solidFill>
                  <a:latin typeface="Calibri" panose="020F0502020204030204" pitchFamily="34" charset="0"/>
                </a:rPr>
                <a:t>«</a:t>
              </a:r>
              <a:r>
                <a:rPr lang="it-IT" b="1" i="1" dirty="0" err="1" smtClean="0">
                  <a:solidFill>
                    <a:prstClr val="black"/>
                  </a:solidFill>
                  <a:latin typeface="Calibri" panose="020F0502020204030204" pitchFamily="34" charset="0"/>
                </a:rPr>
                <a:t>shall</a:t>
              </a:r>
              <a:r>
                <a:rPr lang="it-IT" b="1" i="1" dirty="0" smtClean="0">
                  <a:solidFill>
                    <a:prstClr val="black"/>
                  </a:solidFill>
                  <a:latin typeface="Calibri" panose="020F0502020204030204" pitchFamily="34" charset="0"/>
                </a:rPr>
                <a:t>» </a:t>
              </a:r>
              <a:r>
                <a:rPr lang="it-IT" b="1" i="1" dirty="0" err="1" smtClean="0">
                  <a:solidFill>
                    <a:prstClr val="black"/>
                  </a:solidFill>
                  <a:latin typeface="Calibri" panose="020F0502020204030204" pitchFamily="34" charset="0"/>
                </a:rPr>
                <a:t>document</a:t>
              </a:r>
              <a:endParaRPr lang="en-US" sz="1500" dirty="0" smtClean="0">
                <a:solidFill>
                  <a:prstClr val="black"/>
                </a:solidFill>
                <a:latin typeface="Calibri" panose="020F0502020204030204" pitchFamily="34" charset="0"/>
              </a:endParaRPr>
            </a:p>
          </p:txBody>
        </p:sp>
      </p:grpSp>
    </p:spTree>
    <p:extLst>
      <p:ext uri="{BB962C8B-B14F-4D97-AF65-F5344CB8AC3E}">
        <p14:creationId xmlns:p14="http://schemas.microsoft.com/office/powerpoint/2010/main" val="33611025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po 4"/>
          <p:cNvGrpSpPr/>
          <p:nvPr/>
        </p:nvGrpSpPr>
        <p:grpSpPr>
          <a:xfrm>
            <a:off x="-93280" y="102528"/>
            <a:ext cx="9022352" cy="1094224"/>
            <a:chOff x="-93280" y="102528"/>
            <a:chExt cx="9022352" cy="1094224"/>
          </a:xfrm>
        </p:grpSpPr>
        <p:pic>
          <p:nvPicPr>
            <p:cNvPr id="6" name="Immagine 5" descr="logo trasparente.gif"/>
            <p:cNvPicPr>
              <a:picLocks noChangeAspect="1"/>
            </p:cNvPicPr>
            <p:nvPr/>
          </p:nvPicPr>
          <p:blipFill>
            <a:blip r:embed="rId7" cstate="print"/>
            <a:stretch>
              <a:fillRect/>
            </a:stretch>
          </p:blipFill>
          <p:spPr>
            <a:xfrm>
              <a:off x="-93280" y="102528"/>
              <a:ext cx="1166161" cy="1094224"/>
            </a:xfrm>
            <a:prstGeom prst="rect">
              <a:avLst/>
            </a:prstGeom>
          </p:spPr>
        </p:pic>
        <p:pic>
          <p:nvPicPr>
            <p:cNvPr id="7" name="Immagine 6" descr="logo scr trasp.gif"/>
            <p:cNvPicPr>
              <a:picLocks noChangeAspect="1"/>
            </p:cNvPicPr>
            <p:nvPr/>
          </p:nvPicPr>
          <p:blipFill>
            <a:blip r:embed="rId8" cstate="print"/>
            <a:stretch>
              <a:fillRect/>
            </a:stretch>
          </p:blipFill>
          <p:spPr>
            <a:xfrm>
              <a:off x="5940152" y="142853"/>
              <a:ext cx="2988920" cy="336472"/>
            </a:xfrm>
            <a:prstGeom prst="rect">
              <a:avLst/>
            </a:prstGeom>
          </p:spPr>
        </p:pic>
      </p:grpSp>
      <p:pic>
        <p:nvPicPr>
          <p:cNvPr id="8" name="Picture 4"/>
          <p:cNvPicPr>
            <a:picLocks noChangeAspect="1" noChangeArrowheads="1"/>
          </p:cNvPicPr>
          <p:nvPr/>
        </p:nvPicPr>
        <p:blipFill>
          <a:blip r:embed="rId9" cstate="print"/>
          <a:srcRect/>
          <a:stretch>
            <a:fillRect/>
          </a:stretch>
        </p:blipFill>
        <p:spPr bwMode="auto">
          <a:xfrm>
            <a:off x="1039417" y="6360804"/>
            <a:ext cx="2524472" cy="447557"/>
          </a:xfrm>
          <a:prstGeom prst="rect">
            <a:avLst/>
          </a:prstGeom>
          <a:noFill/>
          <a:ln w="9525">
            <a:noFill/>
            <a:miter lim="800000"/>
            <a:headEnd/>
            <a:tailEnd/>
          </a:ln>
        </p:spPr>
      </p:pic>
      <p:sp>
        <p:nvSpPr>
          <p:cNvPr id="9" name="Rectangle 2"/>
          <p:cNvSpPr txBox="1">
            <a:spLocks noChangeArrowheads="1"/>
          </p:cNvSpPr>
          <p:nvPr/>
        </p:nvSpPr>
        <p:spPr>
          <a:xfrm>
            <a:off x="1331640" y="764704"/>
            <a:ext cx="7344816" cy="1143000"/>
          </a:xfrm>
          <a:prstGeom prst="rect">
            <a:avLst/>
          </a:prstGeom>
        </p:spPr>
        <p:txBody>
          <a:bodyPr>
            <a:normAutofit/>
          </a:bodyPr>
          <a:lstStyle/>
          <a:p>
            <a:pPr>
              <a:defRPr/>
            </a:pPr>
            <a:r>
              <a:rPr lang="en-US" sz="2000" b="1" dirty="0" smtClean="0">
                <a:solidFill>
                  <a:srgbClr val="11488B"/>
                </a:solidFill>
                <a:latin typeface="Calibri" pitchFamily="34" charset="0"/>
              </a:rPr>
              <a:t>DGS sources and use of funds </a:t>
            </a:r>
            <a:r>
              <a:rPr lang="en-US" altLang="it-IT" sz="2000" b="1" dirty="0" smtClean="0">
                <a:solidFill>
                  <a:srgbClr val="11488B"/>
                </a:solidFill>
                <a:latin typeface="Calibri" pitchFamily="34" charset="0"/>
              </a:rPr>
              <a:t>in the Core Principles (CP9) and DGSD</a:t>
            </a:r>
            <a:endParaRPr lang="en-US" sz="3600" b="1" i="1" dirty="0" smtClean="0">
              <a:solidFill>
                <a:srgbClr val="11488B"/>
              </a:solidFill>
              <a:latin typeface="Constantia" pitchFamily="18" charset="0"/>
            </a:endParaRPr>
          </a:p>
        </p:txBody>
      </p:sp>
      <p:cxnSp>
        <p:nvCxnSpPr>
          <p:cNvPr id="37" name="Connettore 1 36"/>
          <p:cNvCxnSpPr/>
          <p:nvPr/>
        </p:nvCxnSpPr>
        <p:spPr>
          <a:xfrm>
            <a:off x="4860032" y="2088842"/>
            <a:ext cx="0" cy="409152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4" name="Gruppo 3"/>
          <p:cNvGrpSpPr/>
          <p:nvPr/>
        </p:nvGrpSpPr>
        <p:grpSpPr>
          <a:xfrm>
            <a:off x="179516" y="1336204"/>
            <a:ext cx="8911094" cy="5180828"/>
            <a:chOff x="179513" y="1336204"/>
            <a:chExt cx="8911094" cy="5180828"/>
          </a:xfrm>
        </p:grpSpPr>
        <p:sp>
          <p:nvSpPr>
            <p:cNvPr id="10" name="CasellaDiTesto 9"/>
            <p:cNvSpPr txBox="1"/>
            <p:nvPr/>
          </p:nvSpPr>
          <p:spPr>
            <a:xfrm>
              <a:off x="493922" y="1336204"/>
              <a:ext cx="8498294" cy="646331"/>
            </a:xfrm>
            <a:prstGeom prst="rect">
              <a:avLst/>
            </a:prstGeom>
            <a:solidFill>
              <a:schemeClr val="bg1"/>
            </a:solidFill>
            <a:ln w="19050">
              <a:solidFill>
                <a:schemeClr val="accent1"/>
              </a:solidFill>
              <a:prstDash val="sysDash"/>
            </a:ln>
          </p:spPr>
          <p:txBody>
            <a:bodyPr wrap="square" rtlCol="0">
              <a:spAutoFit/>
            </a:bodyPr>
            <a:lstStyle/>
            <a:p>
              <a:r>
                <a:rPr lang="en-US" dirty="0" smtClean="0">
                  <a:solidFill>
                    <a:prstClr val="black"/>
                  </a:solidFill>
                  <a:latin typeface="Calibri" panose="020F0502020204030204" pitchFamily="34" charset="0"/>
                </a:rPr>
                <a:t>… </a:t>
              </a:r>
              <a:r>
                <a:rPr lang="en-US" b="1" dirty="0" smtClean="0">
                  <a:solidFill>
                    <a:prstClr val="black"/>
                  </a:solidFill>
                  <a:latin typeface="Calibri" panose="020F0502020204030204" pitchFamily="34" charset="0"/>
                </a:rPr>
                <a:t>readily </a:t>
              </a:r>
              <a:r>
                <a:rPr lang="en-US" b="1" dirty="0">
                  <a:solidFill>
                    <a:prstClr val="black"/>
                  </a:solidFill>
                  <a:latin typeface="Calibri" panose="020F0502020204030204" pitchFamily="34" charset="0"/>
                </a:rPr>
                <a:t>available funds </a:t>
              </a:r>
              <a:r>
                <a:rPr lang="en-US" dirty="0">
                  <a:solidFill>
                    <a:prstClr val="black"/>
                  </a:solidFill>
                  <a:latin typeface="Calibri" panose="020F0502020204030204" pitchFamily="34" charset="0"/>
                </a:rPr>
                <a:t>and </a:t>
              </a:r>
              <a:r>
                <a:rPr lang="en-US" b="1" dirty="0">
                  <a:solidFill>
                    <a:prstClr val="black"/>
                  </a:solidFill>
                  <a:latin typeface="Calibri" panose="020F0502020204030204" pitchFamily="34" charset="0"/>
                </a:rPr>
                <a:t>all funding mechanisms </a:t>
              </a:r>
              <a:r>
                <a:rPr lang="en-US" dirty="0" smtClean="0">
                  <a:solidFill>
                    <a:prstClr val="black"/>
                  </a:solidFill>
                  <a:latin typeface="Calibri" panose="020F0502020204030204" pitchFamily="34" charset="0"/>
                </a:rPr>
                <a:t>necessary </a:t>
              </a:r>
              <a:r>
                <a:rPr lang="en-US" dirty="0">
                  <a:solidFill>
                    <a:prstClr val="black"/>
                  </a:solidFill>
                  <a:latin typeface="Calibri" panose="020F0502020204030204" pitchFamily="34" charset="0"/>
                </a:rPr>
                <a:t>to ensure prompt reimbursement of depositors’ claims, including assured </a:t>
              </a:r>
              <a:r>
                <a:rPr lang="en-US" dirty="0" smtClean="0">
                  <a:solidFill>
                    <a:prstClr val="black"/>
                  </a:solidFill>
                  <a:latin typeface="Calibri" panose="020F0502020204030204" pitchFamily="34" charset="0"/>
                </a:rPr>
                <a:t>liquidity </a:t>
              </a:r>
              <a:r>
                <a:rPr lang="en-US" dirty="0">
                  <a:solidFill>
                    <a:prstClr val="black"/>
                  </a:solidFill>
                  <a:latin typeface="Calibri" panose="020F0502020204030204" pitchFamily="34" charset="0"/>
                </a:rPr>
                <a:t>funding arrangements. </a:t>
              </a:r>
              <a:endParaRPr lang="it-IT" dirty="0">
                <a:solidFill>
                  <a:prstClr val="black"/>
                </a:solidFill>
                <a:latin typeface="Calibri" panose="020F0502020204030204" pitchFamily="34" charset="0"/>
              </a:endParaRPr>
            </a:p>
          </p:txBody>
        </p:sp>
        <p:grpSp>
          <p:nvGrpSpPr>
            <p:cNvPr id="26" name="Gruppo 25"/>
            <p:cNvGrpSpPr/>
            <p:nvPr/>
          </p:nvGrpSpPr>
          <p:grpSpPr>
            <a:xfrm>
              <a:off x="179513" y="2472892"/>
              <a:ext cx="4783769" cy="2186392"/>
              <a:chOff x="1641045" y="2721344"/>
              <a:chExt cx="5002266" cy="2186392"/>
            </a:xfrm>
          </p:grpSpPr>
          <p:grpSp>
            <p:nvGrpSpPr>
              <p:cNvPr id="22" name="Gruppo 21"/>
              <p:cNvGrpSpPr/>
              <p:nvPr/>
            </p:nvGrpSpPr>
            <p:grpSpPr>
              <a:xfrm>
                <a:off x="1641045" y="3830518"/>
                <a:ext cx="5002266" cy="1077218"/>
                <a:chOff x="1641045" y="3830518"/>
                <a:chExt cx="5002266" cy="1077218"/>
              </a:xfrm>
            </p:grpSpPr>
            <p:sp>
              <p:nvSpPr>
                <p:cNvPr id="12" name="Rectangle 21"/>
                <p:cNvSpPr>
                  <a:spLocks noChangeArrowheads="1"/>
                </p:cNvSpPr>
                <p:nvPr>
                  <p:custDataLst>
                    <p:tags r:id="rId4"/>
                  </p:custDataLst>
                </p:nvPr>
              </p:nvSpPr>
              <p:spPr bwMode="auto">
                <a:xfrm>
                  <a:off x="1641045" y="4019602"/>
                  <a:ext cx="1794890" cy="652435"/>
                </a:xfrm>
                <a:prstGeom prst="rect">
                  <a:avLst/>
                </a:prstGeom>
                <a:solidFill>
                  <a:schemeClr val="accent6">
                    <a:lumMod val="40000"/>
                    <a:lumOff val="60000"/>
                  </a:schemeClr>
                </a:solidFill>
                <a:ln w="22225" algn="ctr">
                  <a:solidFill>
                    <a:schemeClr val="accent1"/>
                  </a:solidFill>
                  <a:miter lim="800000"/>
                  <a:headEnd/>
                  <a:tailEnd/>
                </a:ln>
                <a:effectLst>
                  <a:outerShdw blurRad="50800" dist="38100" dir="2700000" algn="tl" rotWithShape="0">
                    <a:prstClr val="black">
                      <a:alpha val="40000"/>
                    </a:prstClr>
                  </a:outerShdw>
                </a:effectLst>
                <a:extLst/>
              </p:spPr>
              <p:txBody>
                <a:bodyPr wrap="none" anchor="ctr"/>
                <a:lstStyle/>
                <a:p>
                  <a:pPr algn="ctr" eaLnBrk="0" hangingPunct="0">
                    <a:defRPr/>
                  </a:pPr>
                  <a:r>
                    <a:rPr lang="en-US" sz="1650" b="1" i="1" dirty="0" smtClean="0">
                      <a:solidFill>
                        <a:prstClr val="black"/>
                      </a:solidFill>
                      <a:latin typeface="Calibri" panose="020F0502020204030204" pitchFamily="34" charset="0"/>
                    </a:rPr>
                    <a:t>Emerging funding </a:t>
                  </a:r>
                </a:p>
                <a:p>
                  <a:pPr algn="ctr" eaLnBrk="0" hangingPunct="0">
                    <a:defRPr/>
                  </a:pPr>
                  <a:r>
                    <a:rPr lang="en-US" sz="1650" b="1" i="1" dirty="0" smtClean="0">
                      <a:solidFill>
                        <a:prstClr val="black"/>
                      </a:solidFill>
                      <a:latin typeface="Calibri" panose="020F0502020204030204" pitchFamily="34" charset="0"/>
                    </a:rPr>
                    <a:t>arrangements</a:t>
                  </a:r>
                  <a:endParaRPr lang="en-US" sz="1650" dirty="0" smtClean="0">
                    <a:solidFill>
                      <a:prstClr val="black"/>
                    </a:solidFill>
                    <a:latin typeface="Calibri" panose="020F0502020204030204" pitchFamily="34" charset="0"/>
                  </a:endParaRPr>
                </a:p>
              </p:txBody>
            </p:sp>
            <p:cxnSp>
              <p:nvCxnSpPr>
                <p:cNvPr id="15" name="Connettore 2 14"/>
                <p:cNvCxnSpPr/>
                <p:nvPr/>
              </p:nvCxnSpPr>
              <p:spPr>
                <a:xfrm>
                  <a:off x="3564964" y="4316018"/>
                  <a:ext cx="39604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CasellaDiTesto 19"/>
                <p:cNvSpPr txBox="1"/>
                <p:nvPr/>
              </p:nvSpPr>
              <p:spPr>
                <a:xfrm>
                  <a:off x="4060157" y="3830518"/>
                  <a:ext cx="2583154" cy="1077218"/>
                </a:xfrm>
                <a:prstGeom prst="rect">
                  <a:avLst/>
                </a:prstGeom>
                <a:noFill/>
              </p:spPr>
              <p:txBody>
                <a:bodyPr wrap="square" rtlCol="0">
                  <a:spAutoFit/>
                </a:bodyPr>
                <a:lstStyle/>
                <a:p>
                  <a:r>
                    <a:rPr lang="en-US" sz="1600" dirty="0" smtClean="0">
                      <a:solidFill>
                        <a:prstClr val="black"/>
                      </a:solidFill>
                      <a:latin typeface="Calibri" panose="020F0502020204030204" pitchFamily="34" charset="0"/>
                    </a:rPr>
                    <a:t>Funding agreements with the Central bank, the Government and market borrowing</a:t>
                  </a:r>
                  <a:endParaRPr lang="en-US" sz="1600" dirty="0">
                    <a:solidFill>
                      <a:prstClr val="black"/>
                    </a:solidFill>
                    <a:latin typeface="Calibri" panose="020F0502020204030204" pitchFamily="34" charset="0"/>
                  </a:endParaRPr>
                </a:p>
              </p:txBody>
            </p:sp>
          </p:grpSp>
          <p:grpSp>
            <p:nvGrpSpPr>
              <p:cNvPr id="25" name="Gruppo 24"/>
              <p:cNvGrpSpPr/>
              <p:nvPr/>
            </p:nvGrpSpPr>
            <p:grpSpPr>
              <a:xfrm>
                <a:off x="1917403" y="2721344"/>
                <a:ext cx="3472668" cy="386946"/>
                <a:chOff x="1917403" y="2721344"/>
                <a:chExt cx="3472668" cy="386946"/>
              </a:xfrm>
            </p:grpSpPr>
            <p:sp>
              <p:nvSpPr>
                <p:cNvPr id="11" name="Rectangle 21"/>
                <p:cNvSpPr>
                  <a:spLocks noChangeArrowheads="1"/>
                </p:cNvSpPr>
                <p:nvPr>
                  <p:custDataLst>
                    <p:tags r:id="rId3"/>
                  </p:custDataLst>
                </p:nvPr>
              </p:nvSpPr>
              <p:spPr bwMode="auto">
                <a:xfrm>
                  <a:off x="1917403" y="2721344"/>
                  <a:ext cx="1204675" cy="386946"/>
                </a:xfrm>
                <a:prstGeom prst="rect">
                  <a:avLst/>
                </a:prstGeom>
                <a:solidFill>
                  <a:schemeClr val="accent6">
                    <a:lumMod val="40000"/>
                    <a:lumOff val="60000"/>
                  </a:schemeClr>
                </a:solidFill>
                <a:ln w="22225" algn="ctr">
                  <a:solidFill>
                    <a:schemeClr val="accent1"/>
                  </a:solidFill>
                  <a:miter lim="800000"/>
                  <a:headEnd/>
                  <a:tailEnd/>
                </a:ln>
                <a:effectLst>
                  <a:outerShdw blurRad="50800" dist="38100" dir="2700000" algn="tl" rotWithShape="0">
                    <a:prstClr val="black">
                      <a:alpha val="40000"/>
                    </a:prstClr>
                  </a:outerShdw>
                </a:effectLst>
                <a:extLst/>
              </p:spPr>
              <p:txBody>
                <a:bodyPr wrap="none" anchor="ctr"/>
                <a:lstStyle/>
                <a:p>
                  <a:pPr algn="ctr" eaLnBrk="0" hangingPunct="0">
                    <a:defRPr/>
                  </a:pPr>
                  <a:r>
                    <a:rPr lang="it-IT" sz="1650" b="1" i="1" dirty="0" smtClean="0">
                      <a:solidFill>
                        <a:prstClr val="black"/>
                      </a:solidFill>
                      <a:latin typeface="Calibri" panose="020F0502020204030204" pitchFamily="34" charset="0"/>
                    </a:rPr>
                    <a:t>Ex-ante</a:t>
                  </a:r>
                  <a:endParaRPr lang="it-IT" sz="1650" dirty="0" smtClean="0">
                    <a:solidFill>
                      <a:prstClr val="black"/>
                    </a:solidFill>
                    <a:latin typeface="Calibri" panose="020F0502020204030204" pitchFamily="34" charset="0"/>
                  </a:endParaRPr>
                </a:p>
              </p:txBody>
            </p:sp>
            <p:cxnSp>
              <p:nvCxnSpPr>
                <p:cNvPr id="23" name="Connettore 2 22"/>
                <p:cNvCxnSpPr/>
                <p:nvPr/>
              </p:nvCxnSpPr>
              <p:spPr>
                <a:xfrm>
                  <a:off x="3328964" y="2925782"/>
                  <a:ext cx="39712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CasellaDiTesto 23"/>
                <p:cNvSpPr txBox="1"/>
                <p:nvPr/>
              </p:nvSpPr>
              <p:spPr>
                <a:xfrm>
                  <a:off x="3822403" y="2769736"/>
                  <a:ext cx="1567668" cy="338554"/>
                </a:xfrm>
                <a:prstGeom prst="rect">
                  <a:avLst/>
                </a:prstGeom>
                <a:noFill/>
              </p:spPr>
              <p:txBody>
                <a:bodyPr wrap="none" rtlCol="0">
                  <a:spAutoFit/>
                </a:bodyPr>
                <a:lstStyle/>
                <a:p>
                  <a:r>
                    <a:rPr lang="en-US" sz="1600" dirty="0" smtClean="0">
                      <a:solidFill>
                        <a:prstClr val="black"/>
                      </a:solidFill>
                      <a:latin typeface="Calibri" panose="020F0502020204030204" pitchFamily="34" charset="0"/>
                    </a:rPr>
                    <a:t>Fund target size</a:t>
                  </a:r>
                  <a:endParaRPr lang="en-US" sz="1600" dirty="0">
                    <a:solidFill>
                      <a:prstClr val="black"/>
                    </a:solidFill>
                    <a:latin typeface="Calibri" panose="020F0502020204030204" pitchFamily="34" charset="0"/>
                  </a:endParaRPr>
                </a:p>
              </p:txBody>
            </p:sp>
          </p:grpSp>
        </p:grpSp>
        <p:sp>
          <p:nvSpPr>
            <p:cNvPr id="40" name="Freccia in giù 39"/>
            <p:cNvSpPr/>
            <p:nvPr/>
          </p:nvSpPr>
          <p:spPr>
            <a:xfrm>
              <a:off x="1595855" y="2011098"/>
              <a:ext cx="387736" cy="366345"/>
            </a:xfrm>
            <a:prstGeom prst="downArrow">
              <a:avLst/>
            </a:prstGeom>
            <a:solidFill>
              <a:schemeClr val="accent1">
                <a:lumMod val="40000"/>
                <a:lumOff val="60000"/>
              </a:schemeClr>
            </a:solidFill>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prstClr val="white"/>
                </a:solidFill>
              </a:endParaRPr>
            </a:p>
          </p:txBody>
        </p:sp>
        <p:sp>
          <p:nvSpPr>
            <p:cNvPr id="41" name="CasellaDiTesto 40"/>
            <p:cNvSpPr txBox="1"/>
            <p:nvPr/>
          </p:nvSpPr>
          <p:spPr>
            <a:xfrm>
              <a:off x="6654722" y="2193528"/>
              <a:ext cx="601447" cy="307777"/>
            </a:xfrm>
            <a:prstGeom prst="rect">
              <a:avLst/>
            </a:prstGeom>
            <a:solidFill>
              <a:schemeClr val="accent5">
                <a:lumMod val="20000"/>
                <a:lumOff val="80000"/>
              </a:schemeClr>
            </a:solidFill>
            <a:ln w="19050">
              <a:solidFill>
                <a:schemeClr val="tx2"/>
              </a:solidFill>
              <a:prstDash val="dash"/>
            </a:ln>
          </p:spPr>
          <p:txBody>
            <a:bodyPr wrap="none" rtlCol="0">
              <a:spAutoFit/>
            </a:bodyPr>
            <a:lstStyle/>
            <a:p>
              <a:pPr algn="ctr"/>
              <a:r>
                <a:rPr lang="it-IT" sz="1400" dirty="0" smtClean="0">
                  <a:solidFill>
                    <a:prstClr val="black"/>
                  </a:solidFill>
                  <a:latin typeface="Calibri" panose="020F0502020204030204" pitchFamily="34" charset="0"/>
                </a:rPr>
                <a:t>DGSD</a:t>
              </a:r>
            </a:p>
          </p:txBody>
        </p:sp>
        <p:grpSp>
          <p:nvGrpSpPr>
            <p:cNvPr id="54" name="Gruppo 53"/>
            <p:cNvGrpSpPr/>
            <p:nvPr/>
          </p:nvGrpSpPr>
          <p:grpSpPr>
            <a:xfrm>
              <a:off x="4924773" y="2644594"/>
              <a:ext cx="4111723" cy="2299019"/>
              <a:chOff x="4924773" y="2750924"/>
              <a:chExt cx="4111723" cy="2299019"/>
            </a:xfrm>
          </p:grpSpPr>
          <p:sp>
            <p:nvSpPr>
              <p:cNvPr id="46" name="Pentagono 45"/>
              <p:cNvSpPr/>
              <p:nvPr/>
            </p:nvSpPr>
            <p:spPr>
              <a:xfrm rot="10800000">
                <a:off x="4988422" y="2750924"/>
                <a:ext cx="4003794" cy="573637"/>
              </a:xfrm>
              <a:prstGeom prst="homePlate">
                <a:avLst/>
              </a:prstGeom>
              <a:solidFill>
                <a:schemeClr val="accent3">
                  <a:lumMod val="20000"/>
                  <a:lumOff val="80000"/>
                </a:schemeClr>
              </a:solidFill>
              <a:ln>
                <a:solidFill>
                  <a:schemeClr val="accent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7" name="CasellaDiTesto 46"/>
              <p:cNvSpPr txBox="1"/>
              <p:nvPr/>
            </p:nvSpPr>
            <p:spPr>
              <a:xfrm>
                <a:off x="5394316" y="2750925"/>
                <a:ext cx="3597899" cy="553998"/>
              </a:xfrm>
              <a:prstGeom prst="rect">
                <a:avLst/>
              </a:prstGeom>
              <a:noFill/>
            </p:spPr>
            <p:txBody>
              <a:bodyPr wrap="square" rtlCol="0">
                <a:spAutoFit/>
              </a:bodyPr>
              <a:lstStyle/>
              <a:p>
                <a:pPr marL="85725" eaLnBrk="0" hangingPunct="0">
                  <a:spcBef>
                    <a:spcPts val="600"/>
                  </a:spcBef>
                  <a:defRPr/>
                </a:pPr>
                <a:r>
                  <a:rPr lang="en-US" altLang="it-IT" sz="1500" b="1" dirty="0" smtClean="0">
                    <a:solidFill>
                      <a:prstClr val="black"/>
                    </a:solidFill>
                    <a:latin typeface="Calibri" panose="020F0502020204030204" pitchFamily="34" charset="0"/>
                  </a:rPr>
                  <a:t>ex-ante contributions</a:t>
                </a:r>
                <a:r>
                  <a:rPr lang="en-US" altLang="it-IT" sz="1500" dirty="0" smtClean="0">
                    <a:solidFill>
                      <a:prstClr val="black"/>
                    </a:solidFill>
                    <a:latin typeface="Calibri" panose="020F0502020204030204" pitchFamily="34" charset="0"/>
                  </a:rPr>
                  <a:t> - target of at least </a:t>
                </a:r>
                <a:r>
                  <a:rPr lang="en-US" altLang="it-IT" sz="1500" b="1" dirty="0" smtClean="0">
                    <a:solidFill>
                      <a:srgbClr val="C0504D"/>
                    </a:solidFill>
                    <a:latin typeface="Calibri" panose="020F0502020204030204" pitchFamily="34" charset="0"/>
                  </a:rPr>
                  <a:t>0.8% of total covered deposits </a:t>
                </a:r>
                <a:r>
                  <a:rPr lang="en-US" altLang="it-IT" sz="1500" dirty="0" smtClean="0">
                    <a:solidFill>
                      <a:prstClr val="black"/>
                    </a:solidFill>
                    <a:latin typeface="Calibri" panose="020F0502020204030204" pitchFamily="34" charset="0"/>
                  </a:rPr>
                  <a:t>in 10 years</a:t>
                </a:r>
                <a:endParaRPr lang="en-US" sz="1500" dirty="0">
                  <a:solidFill>
                    <a:prstClr val="black"/>
                  </a:solidFill>
                  <a:latin typeface="Calibri" panose="020F0502020204030204" pitchFamily="34" charset="0"/>
                </a:endParaRPr>
              </a:p>
            </p:txBody>
          </p:sp>
          <p:sp>
            <p:nvSpPr>
              <p:cNvPr id="48" name="Pentagono 47"/>
              <p:cNvSpPr/>
              <p:nvPr/>
            </p:nvSpPr>
            <p:spPr>
              <a:xfrm rot="10800000">
                <a:off x="5018193" y="3383001"/>
                <a:ext cx="3974022" cy="593997"/>
              </a:xfrm>
              <a:prstGeom prst="homePlate">
                <a:avLst/>
              </a:prstGeom>
              <a:solidFill>
                <a:schemeClr val="accent3">
                  <a:lumMod val="40000"/>
                  <a:lumOff val="60000"/>
                </a:schemeClr>
              </a:solidFill>
              <a:ln>
                <a:solidFill>
                  <a:schemeClr val="accent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9" name="CasellaDiTesto 48"/>
              <p:cNvSpPr txBox="1"/>
              <p:nvPr/>
            </p:nvSpPr>
            <p:spPr>
              <a:xfrm>
                <a:off x="5394317" y="3391102"/>
                <a:ext cx="3642179" cy="553998"/>
              </a:xfrm>
              <a:prstGeom prst="rect">
                <a:avLst/>
              </a:prstGeom>
              <a:noFill/>
            </p:spPr>
            <p:txBody>
              <a:bodyPr wrap="square" rtlCol="0">
                <a:spAutoFit/>
              </a:bodyPr>
              <a:lstStyle/>
              <a:p>
                <a:pPr marL="85725" eaLnBrk="0" hangingPunct="0">
                  <a:spcBef>
                    <a:spcPts val="900"/>
                  </a:spcBef>
                  <a:defRPr/>
                </a:pPr>
                <a:r>
                  <a:rPr lang="en-US" altLang="it-IT" sz="1500" b="1" dirty="0" smtClean="0">
                    <a:solidFill>
                      <a:prstClr val="black"/>
                    </a:solidFill>
                    <a:latin typeface="Calibri" panose="020F0502020204030204" pitchFamily="34" charset="0"/>
                  </a:rPr>
                  <a:t>extraordinary contributions - ex-post </a:t>
                </a:r>
                <a:r>
                  <a:rPr lang="en-US" altLang="it-IT" sz="1500" dirty="0" smtClean="0">
                    <a:solidFill>
                      <a:prstClr val="black"/>
                    </a:solidFill>
                    <a:latin typeface="Calibri" panose="020F0502020204030204" pitchFamily="34" charset="0"/>
                  </a:rPr>
                  <a:t>(up to </a:t>
                </a:r>
                <a:r>
                  <a:rPr lang="en-US" altLang="it-IT" sz="1500" b="1" dirty="0" smtClean="0">
                    <a:solidFill>
                      <a:srgbClr val="C0504D"/>
                    </a:solidFill>
                    <a:latin typeface="Calibri" panose="020F0502020204030204" pitchFamily="34" charset="0"/>
                  </a:rPr>
                  <a:t>0.5% of total covered deposits </a:t>
                </a:r>
                <a:r>
                  <a:rPr lang="en-US" altLang="it-IT" sz="1500" dirty="0" smtClean="0">
                    <a:solidFill>
                      <a:prstClr val="black"/>
                    </a:solidFill>
                    <a:latin typeface="Calibri" panose="020F0502020204030204" pitchFamily="34" charset="0"/>
                  </a:rPr>
                  <a:t>per year)</a:t>
                </a:r>
                <a:endParaRPr lang="en-US" sz="1500" dirty="0">
                  <a:solidFill>
                    <a:prstClr val="black"/>
                  </a:solidFill>
                  <a:latin typeface="Calibri" panose="020F0502020204030204" pitchFamily="34" charset="0"/>
                </a:endParaRPr>
              </a:p>
            </p:txBody>
          </p:sp>
          <p:sp>
            <p:nvSpPr>
              <p:cNvPr id="50" name="Pentagono 49"/>
              <p:cNvSpPr/>
              <p:nvPr/>
            </p:nvSpPr>
            <p:spPr>
              <a:xfrm rot="10800000">
                <a:off x="4924773" y="4053871"/>
                <a:ext cx="4067441" cy="579620"/>
              </a:xfrm>
              <a:prstGeom prst="homePlate">
                <a:avLst/>
              </a:prstGeom>
              <a:solidFill>
                <a:schemeClr val="accent3">
                  <a:lumMod val="20000"/>
                  <a:lumOff val="80000"/>
                </a:schemeClr>
              </a:solidFill>
              <a:ln>
                <a:solidFill>
                  <a:schemeClr val="accent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1" name="CasellaDiTesto 50"/>
              <p:cNvSpPr txBox="1"/>
              <p:nvPr/>
            </p:nvSpPr>
            <p:spPr>
              <a:xfrm>
                <a:off x="5301380" y="4079492"/>
                <a:ext cx="3690835" cy="553998"/>
              </a:xfrm>
              <a:prstGeom prst="rect">
                <a:avLst/>
              </a:prstGeom>
              <a:noFill/>
            </p:spPr>
            <p:txBody>
              <a:bodyPr wrap="square" rtlCol="0">
                <a:spAutoFit/>
              </a:bodyPr>
              <a:lstStyle/>
              <a:p>
                <a:r>
                  <a:rPr lang="en-US" altLang="it-IT" sz="1500" b="1" dirty="0" smtClean="0">
                    <a:solidFill>
                      <a:prstClr val="black"/>
                    </a:solidFill>
                    <a:latin typeface="Calibri" panose="020F0502020204030204" pitchFamily="34" charset="0"/>
                  </a:rPr>
                  <a:t>Alternative funding arrangements </a:t>
                </a:r>
                <a:r>
                  <a:rPr lang="en-US" altLang="it-IT" sz="1500" dirty="0" smtClean="0">
                    <a:solidFill>
                      <a:prstClr val="black"/>
                    </a:solidFill>
                    <a:latin typeface="Calibri" panose="020F0502020204030204" pitchFamily="34" charset="0"/>
                  </a:rPr>
                  <a:t>(short-term), e.g. market and central bank loans</a:t>
                </a:r>
                <a:endParaRPr lang="en-US" sz="1500" dirty="0">
                  <a:solidFill>
                    <a:prstClr val="black"/>
                  </a:solidFill>
                  <a:latin typeface="Calibri" panose="020F0502020204030204" pitchFamily="34" charset="0"/>
                </a:endParaRPr>
              </a:p>
            </p:txBody>
          </p:sp>
          <p:sp>
            <p:nvSpPr>
              <p:cNvPr id="52" name="Pentagono 51"/>
              <p:cNvSpPr/>
              <p:nvPr/>
            </p:nvSpPr>
            <p:spPr>
              <a:xfrm rot="10800000">
                <a:off x="4963282" y="4705539"/>
                <a:ext cx="4028932" cy="344404"/>
              </a:xfrm>
              <a:prstGeom prst="homePlate">
                <a:avLst/>
              </a:prstGeom>
              <a:solidFill>
                <a:schemeClr val="accent3">
                  <a:lumMod val="40000"/>
                  <a:lumOff val="60000"/>
                </a:schemeClr>
              </a:solidFill>
              <a:ln>
                <a:solidFill>
                  <a:schemeClr val="accent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3" name="CasellaDiTesto 52"/>
              <p:cNvSpPr txBox="1"/>
              <p:nvPr/>
            </p:nvSpPr>
            <p:spPr>
              <a:xfrm>
                <a:off x="5289573" y="4726778"/>
                <a:ext cx="3702641" cy="323165"/>
              </a:xfrm>
              <a:prstGeom prst="rect">
                <a:avLst/>
              </a:prstGeom>
              <a:noFill/>
            </p:spPr>
            <p:txBody>
              <a:bodyPr wrap="square" rtlCol="0">
                <a:spAutoFit/>
              </a:bodyPr>
              <a:lstStyle/>
              <a:p>
                <a:pPr marL="85725" eaLnBrk="0" hangingPunct="0">
                  <a:spcBef>
                    <a:spcPts val="900"/>
                  </a:spcBef>
                  <a:defRPr/>
                </a:pPr>
                <a:r>
                  <a:rPr lang="en-US" altLang="it-IT" sz="1500" dirty="0" smtClean="0">
                    <a:solidFill>
                      <a:prstClr val="black"/>
                    </a:solidFill>
                    <a:latin typeface="Calibri" panose="020F0502020204030204" pitchFamily="34" charset="0"/>
                  </a:rPr>
                  <a:t>Voluntary </a:t>
                </a:r>
                <a:r>
                  <a:rPr lang="en-US" altLang="it-IT" sz="1500" b="1" dirty="0" smtClean="0">
                    <a:solidFill>
                      <a:prstClr val="black"/>
                    </a:solidFill>
                    <a:latin typeface="Calibri" panose="020F0502020204030204" pitchFamily="34" charset="0"/>
                  </a:rPr>
                  <a:t>mutual borrowing </a:t>
                </a:r>
                <a:r>
                  <a:rPr lang="en-US" altLang="it-IT" sz="1500" dirty="0" smtClean="0">
                    <a:solidFill>
                      <a:prstClr val="black"/>
                    </a:solidFill>
                    <a:latin typeface="Calibri" panose="020F0502020204030204" pitchFamily="34" charset="0"/>
                  </a:rPr>
                  <a:t>among EU DGS</a:t>
                </a:r>
                <a:endParaRPr lang="en-US" sz="1500" dirty="0">
                  <a:solidFill>
                    <a:prstClr val="black"/>
                  </a:solidFill>
                  <a:latin typeface="Calibri" panose="020F0502020204030204" pitchFamily="34" charset="0"/>
                </a:endParaRPr>
              </a:p>
            </p:txBody>
          </p:sp>
        </p:grpSp>
        <p:grpSp>
          <p:nvGrpSpPr>
            <p:cNvPr id="59" name="Gruppo 58"/>
            <p:cNvGrpSpPr/>
            <p:nvPr/>
          </p:nvGrpSpPr>
          <p:grpSpPr>
            <a:xfrm>
              <a:off x="1629295" y="5191576"/>
              <a:ext cx="7461312" cy="1325456"/>
              <a:chOff x="1629295" y="5414869"/>
              <a:chExt cx="7461312" cy="1325456"/>
            </a:xfrm>
          </p:grpSpPr>
          <p:sp>
            <p:nvSpPr>
              <p:cNvPr id="29" name="Rectangle 21"/>
              <p:cNvSpPr>
                <a:spLocks noChangeArrowheads="1"/>
              </p:cNvSpPr>
              <p:nvPr>
                <p:custDataLst>
                  <p:tags r:id="rId1"/>
                </p:custDataLst>
              </p:nvPr>
            </p:nvSpPr>
            <p:spPr bwMode="auto">
              <a:xfrm>
                <a:off x="1629295" y="5650842"/>
                <a:ext cx="2197303" cy="386946"/>
              </a:xfrm>
              <a:prstGeom prst="rect">
                <a:avLst/>
              </a:prstGeom>
              <a:solidFill>
                <a:schemeClr val="accent1">
                  <a:lumMod val="20000"/>
                  <a:lumOff val="80000"/>
                </a:schemeClr>
              </a:solidFill>
              <a:ln w="22225" algn="ctr">
                <a:solidFill>
                  <a:schemeClr val="accent1"/>
                </a:solidFill>
                <a:miter lim="800000"/>
                <a:headEnd/>
                <a:tailEnd/>
              </a:ln>
              <a:effectLst>
                <a:outerShdw blurRad="50800" dist="38100" dir="2700000" algn="tl" rotWithShape="0">
                  <a:prstClr val="black">
                    <a:alpha val="40000"/>
                  </a:prstClr>
                </a:outerShdw>
              </a:effectLst>
              <a:extLst/>
            </p:spPr>
            <p:txBody>
              <a:bodyPr wrap="none" anchor="ctr"/>
              <a:lstStyle/>
              <a:p>
                <a:pPr algn="ctr" eaLnBrk="0" hangingPunct="0">
                  <a:defRPr/>
                </a:pPr>
                <a:r>
                  <a:rPr lang="en-US" sz="1650" b="1" i="1" dirty="0" smtClean="0">
                    <a:solidFill>
                      <a:prstClr val="black"/>
                    </a:solidFill>
                    <a:latin typeface="Calibri" panose="020F0502020204030204" pitchFamily="34" charset="0"/>
                  </a:rPr>
                  <a:t>Differential premiums</a:t>
                </a:r>
                <a:endParaRPr lang="en-US" sz="1650" dirty="0" smtClean="0">
                  <a:solidFill>
                    <a:prstClr val="black"/>
                  </a:solidFill>
                  <a:latin typeface="Calibri" panose="020F0502020204030204" pitchFamily="34" charset="0"/>
                </a:endParaRPr>
              </a:p>
            </p:txBody>
          </p:sp>
          <p:sp>
            <p:nvSpPr>
              <p:cNvPr id="56" name="CasellaDiTesto 55"/>
              <p:cNvSpPr txBox="1"/>
              <p:nvPr/>
            </p:nvSpPr>
            <p:spPr>
              <a:xfrm>
                <a:off x="5024639" y="5414869"/>
                <a:ext cx="3758573" cy="1169551"/>
              </a:xfrm>
              <a:prstGeom prst="rect">
                <a:avLst/>
              </a:prstGeom>
              <a:solidFill>
                <a:schemeClr val="accent3">
                  <a:lumMod val="20000"/>
                  <a:lumOff val="80000"/>
                </a:schemeClr>
              </a:solidFill>
              <a:ln w="19050">
                <a:solidFill>
                  <a:schemeClr val="accent2"/>
                </a:solidFill>
                <a:prstDash val="dash"/>
              </a:ln>
            </p:spPr>
            <p:txBody>
              <a:bodyPr wrap="square" rtlCol="0">
                <a:spAutoFit/>
              </a:bodyPr>
              <a:lstStyle/>
              <a:p>
                <a:pPr algn="just"/>
                <a:r>
                  <a:rPr lang="en-US" sz="1400" dirty="0" smtClean="0">
                    <a:solidFill>
                      <a:prstClr val="black"/>
                    </a:solidFill>
                    <a:latin typeface="Calibri" panose="020F0502020204030204" pitchFamily="34" charset="0"/>
                  </a:rPr>
                  <a:t>contributions proportional </a:t>
                </a:r>
                <a:r>
                  <a:rPr lang="en-US" sz="1400" dirty="0">
                    <a:solidFill>
                      <a:prstClr val="black"/>
                    </a:solidFill>
                    <a:latin typeface="Calibri" panose="020F0502020204030204" pitchFamily="34" charset="0"/>
                  </a:rPr>
                  <a:t>to the risk of the members and </a:t>
                </a:r>
                <a:r>
                  <a:rPr lang="en-US" sz="1400" dirty="0" smtClean="0">
                    <a:solidFill>
                      <a:prstClr val="black"/>
                    </a:solidFill>
                    <a:latin typeface="Calibri" panose="020F0502020204030204" pitchFamily="34" charset="0"/>
                  </a:rPr>
                  <a:t>taking into due </a:t>
                </a:r>
                <a:r>
                  <a:rPr lang="en-US" sz="1400" dirty="0">
                    <a:solidFill>
                      <a:prstClr val="black"/>
                    </a:solidFill>
                    <a:latin typeface="Calibri" panose="020F0502020204030204" pitchFamily="34" charset="0"/>
                  </a:rPr>
                  <a:t>account </a:t>
                </a:r>
                <a:r>
                  <a:rPr lang="en-US" sz="1400" dirty="0" smtClean="0">
                    <a:solidFill>
                      <a:prstClr val="black"/>
                    </a:solidFill>
                    <a:latin typeface="Calibri" panose="020F0502020204030204" pitchFamily="34" charset="0"/>
                  </a:rPr>
                  <a:t>the </a:t>
                </a:r>
                <a:r>
                  <a:rPr lang="en-US" sz="1400" dirty="0">
                    <a:solidFill>
                      <a:prstClr val="black"/>
                    </a:solidFill>
                    <a:latin typeface="Calibri" panose="020F0502020204030204" pitchFamily="34" charset="0"/>
                  </a:rPr>
                  <a:t>risk profiles of the various business </a:t>
                </a:r>
                <a:r>
                  <a:rPr lang="en-US" sz="1400" dirty="0" smtClean="0">
                    <a:solidFill>
                      <a:prstClr val="black"/>
                    </a:solidFill>
                    <a:latin typeface="Calibri" panose="020F0502020204030204" pitchFamily="34" charset="0"/>
                  </a:rPr>
                  <a:t>models and balance </a:t>
                </a:r>
                <a:r>
                  <a:rPr lang="en-US" sz="1400" dirty="0">
                    <a:solidFill>
                      <a:prstClr val="black"/>
                    </a:solidFill>
                    <a:latin typeface="Calibri" panose="020F0502020204030204" pitchFamily="34" charset="0"/>
                  </a:rPr>
                  <a:t>sheet and risk indicators, such as capital adequacy, asset quality and liquidity </a:t>
                </a:r>
                <a:endParaRPr lang="it-IT" sz="1400" dirty="0" smtClean="0">
                  <a:solidFill>
                    <a:prstClr val="black"/>
                  </a:solidFill>
                  <a:latin typeface="Calibri" panose="020F0502020204030204" pitchFamily="34" charset="0"/>
                </a:endParaRPr>
              </a:p>
            </p:txBody>
          </p:sp>
          <p:sp>
            <p:nvSpPr>
              <p:cNvPr id="58" name="Rectangle 21"/>
              <p:cNvSpPr>
                <a:spLocks noChangeArrowheads="1"/>
              </p:cNvSpPr>
              <p:nvPr>
                <p:custDataLst>
                  <p:tags r:id="rId2"/>
                </p:custDataLst>
              </p:nvPr>
            </p:nvSpPr>
            <p:spPr bwMode="auto">
              <a:xfrm>
                <a:off x="7800581" y="6428514"/>
                <a:ext cx="1290026" cy="311811"/>
              </a:xfrm>
              <a:prstGeom prst="rect">
                <a:avLst/>
              </a:prstGeom>
              <a:solidFill>
                <a:schemeClr val="accent1">
                  <a:lumMod val="20000"/>
                  <a:lumOff val="80000"/>
                </a:schemeClr>
              </a:solidFill>
              <a:ln w="22225" algn="ctr">
                <a:solidFill>
                  <a:schemeClr val="accent1"/>
                </a:solidFill>
                <a:miter lim="800000"/>
                <a:headEnd/>
                <a:tailEnd/>
              </a:ln>
              <a:effectLst>
                <a:outerShdw blurRad="50800" dist="38100" dir="2700000" algn="tl" rotWithShape="0">
                  <a:prstClr val="black">
                    <a:alpha val="40000"/>
                  </a:prstClr>
                </a:outerShdw>
              </a:effectLst>
              <a:extLst/>
            </p:spPr>
            <p:txBody>
              <a:bodyPr wrap="none" anchor="ctr"/>
              <a:lstStyle/>
              <a:p>
                <a:pPr algn="ctr" eaLnBrk="0" hangingPunct="0">
                  <a:defRPr/>
                </a:pPr>
                <a:r>
                  <a:rPr lang="it-IT" sz="1400" b="1" i="1" dirty="0" smtClean="0">
                    <a:solidFill>
                      <a:prstClr val="black"/>
                    </a:solidFill>
                    <a:latin typeface="Calibri" panose="020F0502020204030204" pitchFamily="34" charset="0"/>
                  </a:rPr>
                  <a:t>EBA </a:t>
                </a:r>
                <a:r>
                  <a:rPr lang="en-US" sz="1400" b="1" i="1" dirty="0" smtClean="0">
                    <a:solidFill>
                      <a:prstClr val="black"/>
                    </a:solidFill>
                    <a:latin typeface="Calibri" panose="020F0502020204030204" pitchFamily="34" charset="0"/>
                  </a:rPr>
                  <a:t>Guidelines</a:t>
                </a:r>
                <a:endParaRPr lang="en-US" sz="1400" dirty="0" smtClean="0">
                  <a:solidFill>
                    <a:prstClr val="black"/>
                  </a:solidFill>
                  <a:latin typeface="Calibri" panose="020F0502020204030204" pitchFamily="34" charset="0"/>
                </a:endParaRPr>
              </a:p>
            </p:txBody>
          </p:sp>
        </p:grpSp>
      </p:grpSp>
      <p:sp>
        <p:nvSpPr>
          <p:cNvPr id="3" name="Ovale 2"/>
          <p:cNvSpPr/>
          <p:nvPr/>
        </p:nvSpPr>
        <p:spPr>
          <a:xfrm>
            <a:off x="3730025" y="4543898"/>
            <a:ext cx="1743403" cy="877623"/>
          </a:xfrm>
          <a:prstGeom prst="ellipse">
            <a:avLst/>
          </a:prstGeom>
          <a:solidFill>
            <a:schemeClr val="accent6">
              <a:lumMod val="40000"/>
              <a:lumOff val="60000"/>
            </a:schemeClr>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err="1" smtClean="0">
                <a:solidFill>
                  <a:srgbClr val="1F497D"/>
                </a:solidFill>
                <a:latin typeface="Calibri" panose="020F0502020204030204" pitchFamily="34" charset="0"/>
              </a:rPr>
              <a:t>Substantially</a:t>
            </a:r>
            <a:r>
              <a:rPr lang="it-IT" sz="1600" dirty="0" smtClean="0">
                <a:solidFill>
                  <a:srgbClr val="1F497D"/>
                </a:solidFill>
                <a:latin typeface="Calibri" panose="020F0502020204030204" pitchFamily="34" charset="0"/>
              </a:rPr>
              <a:t> </a:t>
            </a:r>
            <a:r>
              <a:rPr lang="it-IT" sz="1600" dirty="0" err="1" smtClean="0">
                <a:solidFill>
                  <a:srgbClr val="1F497D"/>
                </a:solidFill>
                <a:latin typeface="Calibri" panose="020F0502020204030204" pitchFamily="34" charset="0"/>
              </a:rPr>
              <a:t>equivalent</a:t>
            </a:r>
            <a:endParaRPr lang="it-IT" sz="1600" dirty="0">
              <a:solidFill>
                <a:srgbClr val="1F497D"/>
              </a:solidFill>
              <a:latin typeface="Calibri" panose="020F0502020204030204" pitchFamily="34" charset="0"/>
            </a:endParaRPr>
          </a:p>
        </p:txBody>
      </p:sp>
    </p:spTree>
    <p:extLst>
      <p:ext uri="{BB962C8B-B14F-4D97-AF65-F5344CB8AC3E}">
        <p14:creationId xmlns:p14="http://schemas.microsoft.com/office/powerpoint/2010/main" val="3657822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Z2dmq59O30K.g5esJvmJOg"/>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Z2dmq59O30K.g5esJvmJOg"/>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Z2dmq59O30K.g5esJvmJOg"/>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Z2dmq59O30K.g5esJvmJOg"/>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Z2dmq59O30K.g5esJvmJOg"/>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Z2dmq59O30K.g5esJvmJOg"/>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Z2dmq59O30K.g5esJvmJOg"/>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Z2dmq59O30K.g5esJvmJOg"/>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Z2dmq59O30K.g5esJvmJOg"/>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Z2dmq59O30K.g5esJvmJOg"/>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Z2dmq59O30K.g5esJvmJOg"/>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Z2dmq59O30K.g5esJvmJOg"/>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Z2dmq59O30K.g5esJvmJOg"/>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Z2dmq59O30K.g5esJvmJOg"/>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Z2dmq59O30K.g5esJvmJO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Z2dmq59O30K.g5esJvmJOg"/>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Z2dmq59O30K.g5esJvmJOg"/>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Z2dmq59O30K.g5esJvmJOg"/>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Z2dmq59O30K.g5esJvmJOg"/>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Z2dmq59O30K.g5esJvmJOg"/>
</p:tagLst>
</file>

<file path=ppt/theme/_rels/theme10.xml.rels><?xml version="1.0" encoding="UTF-8" standalone="yes"?>
<Relationships xmlns="http://schemas.openxmlformats.org/package/2006/relationships"><Relationship Id="rId1" Type="http://schemas.openxmlformats.org/officeDocument/2006/relationships/image" Target="../media/image1.jpeg"/></Relationships>
</file>

<file path=ppt/theme/_rels/theme11.xml.rels><?xml version="1.0" encoding="UTF-8" standalone="yes"?>
<Relationships xmlns="http://schemas.openxmlformats.org/package/2006/relationships"><Relationship Id="rId1" Type="http://schemas.openxmlformats.org/officeDocument/2006/relationships/image" Target="../media/image1.jpeg"/></Relationships>
</file>

<file path=ppt/theme/_rels/theme12.xml.rels><?xml version="1.0" encoding="UTF-8" standalone="yes"?>
<Relationships xmlns="http://schemas.openxmlformats.org/package/2006/relationships"><Relationship Id="rId1" Type="http://schemas.openxmlformats.org/officeDocument/2006/relationships/image" Target="../media/image1.jpeg"/></Relationships>
</file>

<file path=ppt/theme/_rels/theme13.xml.rels><?xml version="1.0" encoding="UTF-8" standalone="yes"?>
<Relationships xmlns="http://schemas.openxmlformats.org/package/2006/relationships"><Relationship Id="rId1" Type="http://schemas.openxmlformats.org/officeDocument/2006/relationships/image" Target="../media/image1.jpeg"/></Relationships>
</file>

<file path=ppt/theme/_rels/theme14.xml.rels><?xml version="1.0" encoding="UTF-8" standalone="yes"?>
<Relationships xmlns="http://schemas.openxmlformats.org/package/2006/relationships"><Relationship Id="rId1" Type="http://schemas.openxmlformats.org/officeDocument/2006/relationships/image" Target="../media/image1.jpeg"/></Relationships>
</file>

<file path=ppt/theme/_rels/theme15.xml.rels><?xml version="1.0" encoding="UTF-8" standalone="yes"?>
<Relationships xmlns="http://schemas.openxmlformats.org/package/2006/relationships"><Relationship Id="rId1" Type="http://schemas.openxmlformats.org/officeDocument/2006/relationships/image" Target="../media/image1.jpeg"/></Relationships>
</file>

<file path=ppt/theme/_rels/theme16.xml.rels><?xml version="1.0" encoding="UTF-8" standalone="yes"?>
<Relationships xmlns="http://schemas.openxmlformats.org/package/2006/relationships"><Relationship Id="rId1" Type="http://schemas.openxmlformats.org/officeDocument/2006/relationships/image" Target="../media/image1.jpeg"/></Relationships>
</file>

<file path=ppt/theme/_rels/theme17.xml.rels><?xml version="1.0" encoding="UTF-8" standalone="yes"?>
<Relationships xmlns="http://schemas.openxmlformats.org/package/2006/relationships"><Relationship Id="rId1" Type="http://schemas.openxmlformats.org/officeDocument/2006/relationships/image" Target="../media/image1.jpeg"/></Relationships>
</file>

<file path=ppt/theme/_rels/theme18.xml.rels><?xml version="1.0" encoding="UTF-8" standalone="yes"?>
<Relationships xmlns="http://schemas.openxmlformats.org/package/2006/relationships"><Relationship Id="rId1" Type="http://schemas.openxmlformats.org/officeDocument/2006/relationships/image" Target="../media/image1.jpeg"/></Relationships>
</file>

<file path=ppt/theme/_rels/theme19.xml.rels><?xml version="1.0" encoding="UTF-8" standalone="yes"?>
<Relationships xmlns="http://schemas.openxmlformats.org/package/2006/relationships"><Relationship Id="rId1" Type="http://schemas.openxmlformats.org/officeDocument/2006/relationships/image" Target="../media/image1.jpeg"/></Relationships>
</file>

<file path=ppt/theme/_rels/theme20.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_rels/theme6.xml.rels><?xml version="1.0" encoding="UTF-8" standalone="yes"?>
<Relationships xmlns="http://schemas.openxmlformats.org/package/2006/relationships"><Relationship Id="rId1" Type="http://schemas.openxmlformats.org/officeDocument/2006/relationships/image" Target="../media/image1.jpeg"/></Relationships>
</file>

<file path=ppt/theme/_rels/theme7.xml.rels><?xml version="1.0" encoding="UTF-8" standalone="yes"?>
<Relationships xmlns="http://schemas.openxmlformats.org/package/2006/relationships"><Relationship Id="rId1" Type="http://schemas.openxmlformats.org/officeDocument/2006/relationships/image" Target="../media/image1.jpeg"/></Relationships>
</file>

<file path=ppt/theme/_rels/theme8.xml.rels><?xml version="1.0" encoding="UTF-8" standalone="yes"?>
<Relationships xmlns="http://schemas.openxmlformats.org/package/2006/relationships"><Relationship Id="rId1" Type="http://schemas.openxmlformats.org/officeDocument/2006/relationships/image" Target="../media/image1.jpeg"/></Relationships>
</file>

<file path=ppt/theme/_rels/theme9.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5_Tema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str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11.xml><?xml version="1.0" encoding="utf-8"?>
<a:theme xmlns:a="http://schemas.openxmlformats.org/drawingml/2006/main" name="6_Tema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str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12.xml><?xml version="1.0" encoding="utf-8"?>
<a:theme xmlns:a="http://schemas.openxmlformats.org/drawingml/2006/main" name="7_Tema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str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13.xml><?xml version="1.0" encoding="utf-8"?>
<a:theme xmlns:a="http://schemas.openxmlformats.org/drawingml/2006/main" name="8_Tema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str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14.xml><?xml version="1.0" encoding="utf-8"?>
<a:theme xmlns:a="http://schemas.openxmlformats.org/drawingml/2006/main" name="9_Tema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str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15.xml><?xml version="1.0" encoding="utf-8"?>
<a:theme xmlns:a="http://schemas.openxmlformats.org/drawingml/2006/main" name="10_Tema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str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16.xml><?xml version="1.0" encoding="utf-8"?>
<a:theme xmlns:a="http://schemas.openxmlformats.org/drawingml/2006/main" name="11_Tema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str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17.xml><?xml version="1.0" encoding="utf-8"?>
<a:theme xmlns:a="http://schemas.openxmlformats.org/drawingml/2006/main" name="12_Tema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str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18.xml><?xml version="1.0" encoding="utf-8"?>
<a:theme xmlns:a="http://schemas.openxmlformats.org/drawingml/2006/main" name="13_Tema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str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19.xml><?xml version="1.0" encoding="utf-8"?>
<a:theme xmlns:a="http://schemas.openxmlformats.org/drawingml/2006/main" name="14_Tema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str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1_Projekt niestandardowy">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0.xml><?xml version="1.0" encoding="utf-8"?>
<a:theme xmlns:a="http://schemas.openxmlformats.org/drawingml/2006/main" name="15_Tema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str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Projekt niestandardowy">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Prezentacja wzór -3">
  <a:themeElements>
    <a:clrScheme name="Wykusz">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3_Prezentacja wzór -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pl-PL" sz="1800" b="1" i="0" u="none" strike="noStrike" cap="none" normalizeH="0" baseline="0">
            <a:ln>
              <a:noFill/>
            </a:ln>
            <a:solidFill>
              <a:schemeClr val="tx1"/>
            </a:solidFill>
            <a:effectLst/>
            <a:latin typeface="Arial" charset="0"/>
            <a:ea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pl-PL" sz="1800" b="1" i="0" u="none" strike="noStrike" cap="none" normalizeH="0" baseline="0">
            <a:ln>
              <a:noFill/>
            </a:ln>
            <a:solidFill>
              <a:schemeClr val="tx1"/>
            </a:solidFill>
            <a:effectLst/>
            <a:latin typeface="Arial" charset="0"/>
            <a:ea typeface="Arial" charset="0"/>
            <a:cs typeface="Arial" charset="0"/>
          </a:defRPr>
        </a:defPPr>
      </a:lstStyle>
    </a:lnDef>
  </a:objectDefaults>
  <a:extraClrSchemeLst>
    <a:extraClrScheme>
      <a:clrScheme name="3_Prezentacja wzór -3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Prezentacja wzór -3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Prezentacja wzór -3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Prezentacja wzór -3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Prezentacja wzór -3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Prezentacja wzór -3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Prezentacja wzór -3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Prezentacja wzór -3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Prezentacja wzór -3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Prezentacja wzór -3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Prezentacja wzór -3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Prezentacja wzór -3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Tema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str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6.xml><?xml version="1.0" encoding="utf-8"?>
<a:theme xmlns:a="http://schemas.openxmlformats.org/drawingml/2006/main" name="1_Tema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str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7.xml><?xml version="1.0" encoding="utf-8"?>
<a:theme xmlns:a="http://schemas.openxmlformats.org/drawingml/2006/main" name="2_Tema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str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8.xml><?xml version="1.0" encoding="utf-8"?>
<a:theme xmlns:a="http://schemas.openxmlformats.org/drawingml/2006/main" name="3_Tema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str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9.xml><?xml version="1.0" encoding="utf-8"?>
<a:theme xmlns:a="http://schemas.openxmlformats.org/drawingml/2006/main" name="4_Tema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str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TotalTime>
  <Words>1406</Words>
  <Application>Microsoft Office PowerPoint</Application>
  <PresentationFormat>On-screen Show (4:3)</PresentationFormat>
  <Paragraphs>157</Paragraphs>
  <Slides>17</Slides>
  <Notes>16</Notes>
  <HiddenSlides>0</HiddenSlides>
  <MMClips>0</MMClips>
  <ScaleCrop>false</ScaleCrop>
  <HeadingPairs>
    <vt:vector size="4" baseType="variant">
      <vt:variant>
        <vt:lpstr>Theme</vt:lpstr>
      </vt:variant>
      <vt:variant>
        <vt:i4>20</vt:i4>
      </vt:variant>
      <vt:variant>
        <vt:lpstr>Slide Titles</vt:lpstr>
      </vt:variant>
      <vt:variant>
        <vt:i4>17</vt:i4>
      </vt:variant>
    </vt:vector>
  </HeadingPairs>
  <TitlesOfParts>
    <vt:vector size="37" baseType="lpstr">
      <vt:lpstr>Office Theme</vt:lpstr>
      <vt:lpstr>1_Projekt niestandardowy</vt:lpstr>
      <vt:lpstr>2_Projekt niestandardowy</vt:lpstr>
      <vt:lpstr>3_Prezentacja wzór -3</vt:lpstr>
      <vt:lpstr>Tema1</vt:lpstr>
      <vt:lpstr>1_Tema1</vt:lpstr>
      <vt:lpstr>2_Tema1</vt:lpstr>
      <vt:lpstr>3_Tema1</vt:lpstr>
      <vt:lpstr>4_Tema1</vt:lpstr>
      <vt:lpstr>5_Tema1</vt:lpstr>
      <vt:lpstr>6_Tema1</vt:lpstr>
      <vt:lpstr>7_Tema1</vt:lpstr>
      <vt:lpstr>8_Tema1</vt:lpstr>
      <vt:lpstr>9_Tema1</vt:lpstr>
      <vt:lpstr>10_Tema1</vt:lpstr>
      <vt:lpstr>11_Tema1</vt:lpstr>
      <vt:lpstr>12_Tema1</vt:lpstr>
      <vt:lpstr>13_Tema1</vt:lpstr>
      <vt:lpstr>14_Tema1</vt:lpstr>
      <vt:lpstr>15_Tema1</vt:lpstr>
      <vt:lpstr>PowerPoint Presentation</vt:lpstr>
      <vt:lpstr>IADI Annual Conference Updated Core Principles to strengthen the Financial Stability Architecture  The EU regulatory framework: DGS funding and mandate</vt:lpstr>
      <vt:lpstr>PowerPoint Presentation</vt:lpstr>
      <vt:lpstr>The EU regulatory framework and the financial crisis: a new approach for managing banking crises</vt:lpstr>
      <vt:lpstr>The final step: Banking Union</vt:lpstr>
      <vt:lpstr>Banking Union: the Single Rule book</vt:lpstr>
      <vt:lpstr>PowerPoint Presentation</vt:lpstr>
      <vt:lpstr>PowerPoint Presentation</vt:lpstr>
      <vt:lpstr>PowerPoint Presentation</vt:lpstr>
      <vt:lpstr>PowerPoint Presentation</vt:lpstr>
      <vt:lpstr>Financing resolution in the EU framework</vt:lpstr>
      <vt:lpstr>PowerPoint Presentation</vt:lpstr>
      <vt:lpstr>PowerPoint Presentation</vt:lpstr>
      <vt:lpstr>PowerPoint Presentation</vt:lpstr>
      <vt:lpstr>Financing resolution: critical issues</vt:lpstr>
      <vt:lpstr>Way forward</vt:lpstr>
      <vt:lpstr>PowerPoint Presentation</vt:lpstr>
    </vt:vector>
  </TitlesOfParts>
  <Company>Bank for International Settlements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Lasconia, Delia</dc:creator>
  <cp:lastModifiedBy>Noel Nunes</cp:lastModifiedBy>
  <cp:revision>22</cp:revision>
  <dcterms:created xsi:type="dcterms:W3CDTF">2014-10-14T07:40:48Z</dcterms:created>
  <dcterms:modified xsi:type="dcterms:W3CDTF">2014-10-29T16:56:11Z</dcterms:modified>
</cp:coreProperties>
</file>